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3.svg" ContentType="image/svg+xml"/>
  <Override PartName="/ppt/media/image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1"/>
  </p:notesMasterIdLst>
  <p:handoutMasterIdLst>
    <p:handoutMasterId r:id="rId22"/>
  </p:handoutMasterIdLst>
  <p:sldIdLst>
    <p:sldId id="1212" r:id="rId3"/>
    <p:sldId id="1236" r:id="rId4"/>
    <p:sldId id="1237" r:id="rId5"/>
    <p:sldId id="1239" r:id="rId6"/>
    <p:sldId id="1240" r:id="rId7"/>
    <p:sldId id="1241" r:id="rId8"/>
    <p:sldId id="1242" r:id="rId9"/>
    <p:sldId id="1244" r:id="rId10"/>
    <p:sldId id="1245" r:id="rId11"/>
    <p:sldId id="1247" r:id="rId12"/>
    <p:sldId id="1246" r:id="rId13"/>
    <p:sldId id="1243" r:id="rId14"/>
    <p:sldId id="1248" r:id="rId15"/>
    <p:sldId id="1251" r:id="rId16"/>
    <p:sldId id="1250" r:id="rId17"/>
    <p:sldId id="1249" r:id="rId18"/>
    <p:sldId id="1252" r:id="rId19"/>
    <p:sldId id="1253" r:id="rId20"/>
  </p:sldIdLst>
  <p:sldSz cx="12192000" cy="6858000"/>
  <p:notesSz cx="6858000" cy="9144000"/>
  <p:defaultTex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4" autoAdjust="0"/>
    <p:restoredTop sz="97461" autoAdjust="0"/>
  </p:normalViewPr>
  <p:slideViewPr>
    <p:cSldViewPr snapToGrid="0" showGuides="1">
      <p:cViewPr varScale="1">
        <p:scale>
          <a:sx n="63" d="100"/>
          <a:sy n="63" d="100"/>
        </p:scale>
        <p:origin x="924" y="52"/>
      </p:cViewPr>
      <p:guideLst>
        <p:guide pos="3840"/>
        <p:guide orient="horz" pos="2160"/>
      </p:guideLst>
    </p:cSldViewPr>
  </p:slideViewPr>
  <p:outlineViewPr>
    <p:cViewPr>
      <p:scale>
        <a:sx n="33" d="100"/>
        <a:sy n="33" d="100"/>
      </p:scale>
      <p:origin x="0" y="-2310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4938" y="12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3.svg"/><Relationship Id="rId1" Type="http://schemas.openxmlformats.org/officeDocument/2006/relationships/image" Target="../media/image12.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dirty="0">
              <a:solidFill>
                <a:schemeClr val="tx2"/>
              </a:solidFill>
              <a:latin typeface="+mn-lt"/>
            </a:endParaRPr>
          </a:p>
        </p:txBody>
      </p:sp>
      <p:sp>
        <p:nvSpPr>
          <p:cNvPr id="3" name="Date"/>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solidFill>
                  <a:schemeClr val="tx2"/>
                </a:solidFill>
                <a:latin typeface="+mn-lt"/>
              </a:rPr>
            </a:fld>
            <a:endParaRPr lang="en-US" sz="1050" dirty="0">
              <a:solidFill>
                <a:schemeClr val="tx2"/>
              </a:solidFill>
              <a:latin typeface="+mn-lt"/>
            </a:endParaRPr>
          </a:p>
        </p:txBody>
      </p:sp>
      <p:sp>
        <p:nvSpPr>
          <p:cNvPr id="4" name="Footer Placeholde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dirty="0">
              <a:solidFill>
                <a:schemeClr val="tx2"/>
              </a:solidFill>
              <a:latin typeface="+mn-lt"/>
            </a:endParaRPr>
          </a:p>
        </p:txBody>
      </p:sp>
      <p:sp>
        <p:nvSpPr>
          <p:cNvPr id="5" name="Slide Number Placeholde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dirty="0">
                <a:solidFill>
                  <a:schemeClr val="accent2"/>
                </a:solidFill>
                <a:latin typeface="+mn-lt"/>
              </a:rPr>
              <a:t>Hand out</a:t>
            </a:r>
            <a:r>
              <a:rPr lang="en-US" sz="1050" dirty="0">
                <a:solidFill>
                  <a:schemeClr val="accent2"/>
                </a:solidFill>
                <a:latin typeface="+mn-lt"/>
              </a:rPr>
              <a:t> </a:t>
            </a:r>
            <a:fld id="{C92BABF8-1341-4DCB-864A-D83C08BEEAE4}" type="slidenum">
              <a:rPr lang="en-US" sz="1050" smtClean="0">
                <a:solidFill>
                  <a:schemeClr val="tx2"/>
                </a:solidFill>
                <a:latin typeface="+mn-lt"/>
              </a:rPr>
            </a:fld>
            <a:endParaRPr lang="en-US" sz="1050" dirty="0">
              <a:solidFill>
                <a:schemeClr val="tx2"/>
              </a:solidFill>
              <a:latin typeface="+mn-lt"/>
            </a:endParaRPr>
          </a:p>
        </p:txBody>
      </p:sp>
      <p:pic>
        <p:nvPicPr>
          <p:cNvPr id="6" name="Siemens logo"/>
          <p:cNvPicPr>
            <a:picLocks noChangeAspect="1"/>
          </p:cNvPicPr>
          <p:nvPr/>
        </p:nvPicPr>
        <p:blipFill>
          <a:blip r:embed="rId1" cstate="print">
            <a:extLst>
              <a:ext uri="{96DAC541-7B7A-43D3-8B79-37D633B846F1}">
                <asvg:svgBlip xmlns:asvg="http://schemas.microsoft.com/office/drawing/2016/SVG/main" r:embed="rId2"/>
              </a:ext>
            </a:extLst>
          </a:blip>
          <a:stretch>
            <a:fillRect/>
          </a:stretch>
        </p:blipFill>
        <p:spPr>
          <a:xfrm>
            <a:off x="2853000" y="550800"/>
            <a:ext cx="1152000" cy="183168"/>
          </a:xfrm>
          <a:prstGeom prst="rect">
            <a:avLst/>
          </a:prstGeom>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solidFill>
                  <a:schemeClr val="tx2"/>
                </a:solidFill>
              </a:defRPr>
            </a:lvl1pPr>
          </a:lstStyle>
          <a:p>
            <a:endParaRPr lang="en-US"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solidFill>
                  <a:schemeClr val="tx2"/>
                </a:solidFill>
              </a:defRPr>
            </a:lvl1pPr>
          </a:lstStyle>
          <a:p>
            <a:fld id="{76FBC1AF-E4C9-412F-9B6D-66CD520F95DB}" type="datetimeFigureOut">
              <a:rPr lang="en-US" smtClean="0"/>
            </a:fld>
            <a:endParaRPr lang="en-US" dirty="0"/>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 level</a:t>
            </a:r>
            <a:endParaRPr lang="en-US" dirty="0"/>
          </a:p>
          <a:p>
            <a:pPr lvl="8"/>
            <a:r>
              <a:rPr lang="en-US" dirty="0"/>
              <a:t>Ninth level</a:t>
            </a:r>
            <a:endParaRPr lang="en-US" dirty="0"/>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solidFill>
                  <a:schemeClr val="tx2"/>
                </a:solidFill>
              </a:defRPr>
            </a:lvl1pPr>
          </a:lstStyle>
          <a:p>
            <a:endParaRPr lang="en-US"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dirty="0">
                <a:solidFill>
                  <a:schemeClr val="accent2"/>
                </a:solidFill>
              </a:rPr>
              <a:t>Notes</a:t>
            </a:r>
            <a:r>
              <a:rPr lang="en-US" dirty="0"/>
              <a:t> </a:t>
            </a:r>
            <a:fld id="{E76C657F-0E32-4130-ADDA-66B81138A76A}" type="slidenum">
              <a:rPr lang="en-US" smtClean="0">
                <a:solidFill>
                  <a:schemeClr val="tx2"/>
                </a:solidFill>
              </a:rPr>
            </a:fld>
            <a:endParaRPr lang="en-US" dirty="0">
              <a:solidFill>
                <a:schemeClr val="tx2"/>
              </a:solidFil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1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2pPr>
    <a:lvl3pPr marL="2882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3pPr>
    <a:lvl4pPr marL="43180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4pPr>
    <a:lvl5pPr marL="5759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5pPr>
    <a:lvl6pPr marL="7200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6pPr>
    <a:lvl7pPr marL="86423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7pPr>
    <a:lvl8pPr marL="10077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8pPr>
    <a:lvl9pPr marL="11518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1452000" y="6310800"/>
            <a:ext cx="9288000" cy="547200"/>
          </a:xfrm>
          <a:prstGeom prst="rect">
            <a:avLst/>
          </a:prstGeom>
        </p:spPr>
        <p:txBody>
          <a:bodyPr/>
          <a:lstStyle>
            <a:lvl1pPr algn="ctr">
              <a:defRPr sz="1400">
                <a:solidFill>
                  <a:srgbClr val="F3F3F0"/>
                </a:solidFill>
                <a:latin typeface="+mn-lt"/>
              </a:defRPr>
            </a:lvl1pPr>
          </a:lstStyle>
          <a:p>
            <a:r>
              <a:rPr lang="zh-CN" altLang="en-US" dirty="0"/>
              <a:t>西门子爱绿教育计划</a:t>
            </a:r>
            <a:endParaRPr lang="en-US" dirty="0"/>
          </a:p>
        </p:txBody>
      </p:sp>
      <p:sp>
        <p:nvSpPr>
          <p:cNvPr id="8" name="灯片编号占位符 7"/>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8" name="灯片编号占位符 7"/>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灯片编号占位符 5"/>
          <p:cNvSpPr>
            <a:spLocks noGrp="1"/>
          </p:cNvSpPr>
          <p:nvPr>
            <p:ph type="sldNum" sz="quarter" idx="13"/>
          </p:nvPr>
        </p:nvSpPr>
        <p:spPr/>
        <p:txBody>
          <a:bodyPr/>
          <a:lstStyle/>
          <a:p>
            <a:r>
              <a:rPr lang="zh-CN" altLang="en-US"/>
              <a:t>第</a:t>
            </a:r>
            <a:fld id="{3EA98958-B495-4290-8CE9-28B9FAC714D1}" type="slidenum">
              <a:rPr lang="zh-CN" altLang="en-US" smtClean="0"/>
            </a:fld>
            <a:r>
              <a:rPr lang="zh-CN" altLang="en-US"/>
              <a:t>页</a:t>
            </a:r>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5" name="灯片编号占位符 4"/>
          <p:cNvSpPr>
            <a:spLocks noGrp="1"/>
          </p:cNvSpPr>
          <p:nvPr>
            <p:ph type="sldNum" sz="quarter" idx="14"/>
          </p:nvPr>
        </p:nvSpPr>
        <p:spPr/>
        <p:txBody>
          <a:bodyPr/>
          <a:lstStyle/>
          <a:p>
            <a:r>
              <a:rPr lang="zh-CN" altLang="en-US"/>
              <a:t>第</a:t>
            </a:r>
            <a:fld id="{3EA98958-B495-4290-8CE9-28B9FAC714D1}" type="slidenum">
              <a:rPr lang="zh-CN" altLang="en-US" smtClean="0"/>
            </a:fld>
            <a:r>
              <a:rPr lang="zh-CN" altLang="en-US"/>
              <a:t>页</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灯片编号占位符 4"/>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dirty="0"/>
              <a:t>Chapter divider, </a:t>
            </a:r>
            <a:br>
              <a:rPr lang="en-US" dirty="0"/>
            </a:br>
            <a:r>
              <a:rPr lang="en-US" dirty="0"/>
              <a:t>Arial Regular, 60 </a:t>
            </a:r>
            <a:r>
              <a:rPr lang="en-US" dirty="0" err="1"/>
              <a:t>pt</a:t>
            </a:r>
            <a:br>
              <a:rPr lang="en-US" dirty="0"/>
            </a:br>
            <a:r>
              <a:rPr lang="en-US" dirty="0"/>
              <a:t>3 lines</a:t>
            </a:r>
            <a:endParaRPr lang="en-US" dirty="0"/>
          </a:p>
        </p:txBody>
      </p:sp>
      <p:sp>
        <p:nvSpPr>
          <p:cNvPr id="3" name="Subhead" descr="Subtitle of the chapte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 name="Title" descr="Title of the chapte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dirty="0"/>
              <a:t>Chapter divider, </a:t>
            </a:r>
            <a:br>
              <a:rPr lang="en-US" dirty="0"/>
            </a:br>
            <a:r>
              <a:rPr lang="en-US" dirty="0"/>
              <a:t>Arial Regular, 60 </a:t>
            </a:r>
            <a:r>
              <a:rPr lang="en-US" dirty="0" err="1"/>
              <a:t>pt</a:t>
            </a:r>
            <a:br>
              <a:rPr lang="en-US" dirty="0"/>
            </a:br>
            <a:r>
              <a:rPr lang="en-US" dirty="0"/>
              <a:t>3 lines</a:t>
            </a:r>
            <a:endParaRPr lang="en-US" dirty="0"/>
          </a:p>
        </p:txBody>
      </p:sp>
      <p:sp>
        <p:nvSpPr>
          <p:cNvPr id="3" name="Subhead" descr="Subtitle of the chapte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9" name="Color Stage"/>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dirty="0"/>
          </a:p>
        </p:txBody>
      </p:sp>
      <p:sp>
        <p:nvSpPr>
          <p:cNvPr id="4" name="Title" descr="Title of the chapte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1021398" cy="547200"/>
          </a:xfrm>
          <a:prstGeom prst="rect">
            <a:avLst/>
          </a:prstGeom>
        </p:spPr>
        <p:txBody>
          <a:bodyPr/>
          <a:lstStyle>
            <a:lvl1pPr>
              <a:defRPr>
                <a:solidFill>
                  <a:schemeClr val="tx1"/>
                </a:solidFill>
              </a:defRPr>
            </a:lvl1pPr>
          </a:lstStyle>
          <a:p>
            <a:r>
              <a:rPr lang="zh-CN" altLang="en-US" dirty="0"/>
              <a:t>第 </a:t>
            </a:r>
            <a:fld id="{15EBE321-CBB1-4E91-BD14-37C8D44326FB}" type="slidenum">
              <a:rPr lang="en-US" smtClean="0"/>
            </a:fld>
            <a:r>
              <a:rPr lang="en-US" dirty="0"/>
              <a:t> </a:t>
            </a:r>
            <a:r>
              <a:rPr lang="zh-CN" altLang="en-US" dirty="0"/>
              <a:t>页</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3" name="Subhead" descr="Subtitle of the chapte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fld id="{15EBE321-CBB1-4E91-BD14-37C8D44326FB}" type="slidenum">
              <a:rPr lang="en-US" smtClean="0"/>
            </a:fld>
            <a:endParaRPr lang="en-US" dirty="0"/>
          </a:p>
        </p:txBody>
      </p:sp>
      <p:sp>
        <p:nvSpPr>
          <p:cNvPr id="8" name="标题 7"/>
          <p:cNvSpPr>
            <a:spLocks noGrp="1"/>
          </p:cNvSpPr>
          <p:nvPr>
            <p:ph type="title"/>
          </p:nvPr>
        </p:nvSpPr>
        <p:spPr/>
        <p:txBody>
          <a:bodyPr/>
          <a:lstStyle/>
          <a:p>
            <a:r>
              <a:rPr lang="zh-CN" altLang="en-US"/>
              <a:t>单击此处编辑母版标题样式</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ex / Agenda light">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a:xfrm>
            <a:off x="410400" y="478800"/>
            <a:ext cx="9863900" cy="576000"/>
          </a:xfrm>
        </p:spPr>
        <p:txBody>
          <a:bodyPr/>
          <a:lstStyle/>
          <a:p>
            <a:r>
              <a:rPr lang="zh-CN" altLang="en-US"/>
              <a:t>单击此处编辑母版标题样式</a:t>
            </a:r>
            <a:endParaRPr lang="en-US" dirty="0"/>
          </a:p>
        </p:txBody>
      </p:sp>
      <p:sp>
        <p:nvSpPr>
          <p:cNvPr id="4" name="Copy 1" descr="Agenda text frame"/>
          <p:cNvSpPr>
            <a:spLocks noGrp="1"/>
          </p:cNvSpPr>
          <p:nvPr>
            <p:ph type="body" sz="quarter" idx="12"/>
          </p:nvPr>
        </p:nvSpPr>
        <p:spPr bwMode="black">
          <a:xfrm>
            <a:off x="411163" y="1414463"/>
            <a:ext cx="7199311" cy="4751387"/>
          </a:xfrm>
        </p:spPr>
        <p:txBody>
          <a:bodyPr/>
          <a:lstStyle>
            <a:lvl1pPr defTabSz="360045">
              <a:spcAft>
                <a:spcPts val="900"/>
              </a:spcAft>
              <a:tabLst>
                <a:tab pos="7199630" algn="r"/>
              </a:tabLst>
              <a:defRPr/>
            </a:lvl1pPr>
            <a:lvl2pPr defTabSz="360045">
              <a:spcAft>
                <a:spcPts val="900"/>
              </a:spcAft>
              <a:tabLst>
                <a:tab pos="7199630" algn="r"/>
              </a:tabLst>
              <a:defRPr/>
            </a:lvl2pPr>
            <a:lvl3pPr marL="179705" defTabSz="360045">
              <a:spcAft>
                <a:spcPts val="900"/>
              </a:spcAft>
              <a:tabLst>
                <a:tab pos="7199630" algn="r"/>
              </a:tabLst>
              <a:defRPr b="1"/>
            </a:lvl3pPr>
            <a:lvl4pPr marL="360045" defTabSz="360045">
              <a:spcAft>
                <a:spcPts val="900"/>
              </a:spcAft>
              <a:tabLst>
                <a:tab pos="7199630" algn="r"/>
              </a:tabLst>
              <a:defRPr/>
            </a:lvl4pPr>
            <a:lvl5pPr marL="360045" defTabSz="360045">
              <a:spcAft>
                <a:spcPts val="900"/>
              </a:spcAft>
              <a:tabLst>
                <a:tab pos="7199630" algn="r"/>
              </a:tabLst>
              <a:defRPr b="1"/>
            </a:lvl5pPr>
            <a:lvl6pPr marL="179705" defTabSz="360045">
              <a:spcAft>
                <a:spcPts val="600"/>
              </a:spcAft>
              <a:tabLst>
                <a:tab pos="7199630" algn="r"/>
              </a:tabLst>
              <a:defRPr sz="1600"/>
            </a:lvl6pPr>
            <a:lvl7pPr marL="179705" defTabSz="360045">
              <a:spcAft>
                <a:spcPts val="600"/>
              </a:spcAft>
              <a:tabLst>
                <a:tab pos="7199630" algn="r"/>
              </a:tabLst>
              <a:defRPr sz="1600" b="1"/>
            </a:lvl7pPr>
            <a:lvl8pPr marL="360045" defTabSz="360045">
              <a:spcAft>
                <a:spcPts val="600"/>
              </a:spcAft>
              <a:tabLst>
                <a:tab pos="7199630" algn="r"/>
              </a:tabLst>
              <a:defRPr sz="1600"/>
            </a:lvl8pPr>
            <a:lvl9pPr marL="360045" defTabSz="360045">
              <a:spcAft>
                <a:spcPts val="600"/>
              </a:spcAft>
              <a:tabLst>
                <a:tab pos="7199630"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p:cNvSpPr>
            <a:spLocks noGrp="1"/>
          </p:cNvSpPr>
          <p:nvPr>
            <p:ph type="ftr" sz="quarter" idx="10"/>
          </p:nvPr>
        </p:nvSpPr>
        <p:spPr bwMode="black">
          <a:xfrm>
            <a:off x="1058300" y="6363040"/>
            <a:ext cx="10087220" cy="547200"/>
          </a:xfrm>
          <a:prstGeom prst="rect">
            <a:avLst/>
          </a:prstGeom>
        </p:spPr>
        <p:txBody>
          <a:bodyPr/>
          <a:lstStyle>
            <a:lvl1pPr algn="ctr">
              <a:defRPr sz="1400"/>
            </a:lvl1pPr>
          </a:lstStyle>
          <a:p>
            <a:r>
              <a:rPr lang="zh-CN" altLang="en-US" dirty="0"/>
              <a:t>西门子爱绿教育计划</a:t>
            </a:r>
            <a:endParaRPr lang="zh-CN" altLang="en-US" dirty="0"/>
          </a:p>
          <a:p>
            <a:endParaRPr lang="en-US" dirty="0"/>
          </a:p>
        </p:txBody>
      </p:sp>
      <p:sp>
        <p:nvSpPr>
          <p:cNvPr id="10" name="Slide Number Placeholder"/>
          <p:cNvSpPr>
            <a:spLocks noGrp="1"/>
          </p:cNvSpPr>
          <p:nvPr>
            <p:ph type="sldNum" sz="quarter" idx="11"/>
          </p:nvPr>
        </p:nvSpPr>
        <p:spPr bwMode="black">
          <a:xfrm>
            <a:off x="411162" y="6332560"/>
            <a:ext cx="858838" cy="413680"/>
          </a:xfrm>
          <a:prstGeom prst="rect">
            <a:avLst/>
          </a:prstGeom>
        </p:spPr>
        <p:txBody>
          <a:bodyPr/>
          <a:lstStyle>
            <a:lvl1pPr>
              <a:defRPr sz="1400" b="0"/>
            </a:lvl1pPr>
          </a:lstStyle>
          <a:p>
            <a:fld id="{15EBE321-CBB1-4E91-BD14-37C8D44326FB}" type="slidenum">
              <a:rPr lang="en-US" smtClean="0"/>
            </a:fld>
            <a:endParaRPr lang="en-US" dirty="0"/>
          </a:p>
        </p:txBody>
      </p:sp>
      <p:sp>
        <p:nvSpPr>
          <p:cNvPr id="3" name="Footer Placeholder" descr="Footer with copyright, author and department information, and date"/>
          <p:cNvSpPr txBox="1"/>
          <p:nvPr userDrawn="1"/>
        </p:nvSpPr>
        <p:spPr bwMode="black">
          <a:xfrm>
            <a:off x="1452000" y="6310800"/>
            <a:ext cx="9288000" cy="547200"/>
          </a:xfrm>
          <a:prstGeom prst="rect">
            <a:avLst/>
          </a:prstGeom>
        </p:spPr>
        <p:txBody>
          <a:bodyPr/>
          <a:lstStyle>
            <a:defPPr>
              <a:defRPr lang="en-US"/>
            </a:defPPr>
            <a:lvl1pPr algn="ctr">
              <a:spcBef>
                <a:spcPts val="0"/>
              </a:spcBef>
              <a:buClr>
                <a:schemeClr val="accent1"/>
              </a:buClr>
              <a:defRPr sz="1400">
                <a:solidFill>
                  <a:srgbClr val="F3F3F0"/>
                </a:solidFill>
                <a:latin typeface="+mn-lt"/>
              </a:defRPr>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endParaRPr lang="en-US"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a:xfrm>
            <a:off x="410400" y="478800"/>
            <a:ext cx="9863900" cy="576000"/>
          </a:xfrm>
        </p:spPr>
        <p:txBody>
          <a:bodyPr/>
          <a:lstStyle>
            <a:lvl1pPr>
              <a:defRPr>
                <a:solidFill>
                  <a:schemeClr val="tx1"/>
                </a:solidFill>
              </a:defRPr>
            </a:lvl1pPr>
          </a:lstStyle>
          <a:p>
            <a:r>
              <a:rPr lang="zh-CN" altLang="en-US"/>
              <a:t>单击此处编辑母版标题样式</a:t>
            </a:r>
            <a:endParaRPr lang="en-US" dirty="0"/>
          </a:p>
        </p:txBody>
      </p:sp>
      <p:sp>
        <p:nvSpPr>
          <p:cNvPr id="4" name="Copy 1" descr="Agenda text frame"/>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79705">
              <a:spcAft>
                <a:spcPts val="900"/>
              </a:spcAft>
              <a:buClr>
                <a:schemeClr val="tx1"/>
              </a:buClr>
              <a:tabLst>
                <a:tab pos="5902325" algn="r"/>
              </a:tabLst>
              <a:defRPr b="1"/>
            </a:lvl3pPr>
            <a:lvl4pPr marL="360045">
              <a:spcAft>
                <a:spcPts val="900"/>
              </a:spcAft>
              <a:buClr>
                <a:schemeClr val="tx1"/>
              </a:buClr>
              <a:tabLst>
                <a:tab pos="5902325" algn="r"/>
              </a:tabLst>
              <a:defRPr/>
            </a:lvl4pPr>
            <a:lvl5pPr marL="360045">
              <a:spcAft>
                <a:spcPts val="900"/>
              </a:spcAft>
              <a:buClr>
                <a:schemeClr val="tx1"/>
              </a:buClr>
              <a:tabLst>
                <a:tab pos="5902325" algn="r"/>
              </a:tabLst>
              <a:defRPr b="1"/>
            </a:lvl5pPr>
            <a:lvl6pPr marL="179705">
              <a:spcAft>
                <a:spcPts val="600"/>
              </a:spcAft>
              <a:buClr>
                <a:schemeClr val="tx1"/>
              </a:buClr>
              <a:tabLst>
                <a:tab pos="5902325" algn="r"/>
              </a:tabLst>
              <a:defRPr sz="1600"/>
            </a:lvl6pPr>
            <a:lvl7pPr marL="179705">
              <a:spcAft>
                <a:spcPts val="600"/>
              </a:spcAft>
              <a:buClr>
                <a:schemeClr val="tx1"/>
              </a:buClr>
              <a:tabLst>
                <a:tab pos="5902325" algn="r"/>
              </a:tabLst>
              <a:defRPr sz="1600" b="1"/>
            </a:lvl7pPr>
            <a:lvl8pPr marL="360045">
              <a:spcAft>
                <a:spcPts val="600"/>
              </a:spcAft>
              <a:buClr>
                <a:schemeClr val="tx1"/>
              </a:buClr>
              <a:tabLst>
                <a:tab pos="5902325" algn="r"/>
              </a:tabLst>
              <a:defRPr sz="1600"/>
            </a:lvl8pPr>
            <a:lvl9pPr marL="360045">
              <a:spcAft>
                <a:spcPts val="600"/>
              </a:spcAft>
              <a:buClr>
                <a:schemeClr val="tx1"/>
              </a:buClr>
              <a:tabLst>
                <a:tab pos="5902325"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2" name="Copy 2" descr="Agenda text frame"/>
          <p:cNvSpPr>
            <a:spLocks noGrp="1"/>
          </p:cNvSpPr>
          <p:nvPr>
            <p:ph type="body" sz="quarter" idx="13"/>
          </p:nvPr>
        </p:nvSpPr>
        <p:spPr bwMode="black">
          <a:xfrm>
            <a:off x="6743700" y="1414463"/>
            <a:ext cx="5043488" cy="4751387"/>
          </a:xfrm>
        </p:spPr>
        <p:txBody>
          <a:bodyPr/>
          <a:lstStyle>
            <a:lvl1pPr>
              <a:spcAft>
                <a:spcPts val="900"/>
              </a:spcAft>
              <a:tabLst>
                <a:tab pos="5039995" algn="r"/>
              </a:tabLst>
              <a:defRPr/>
            </a:lvl1pPr>
            <a:lvl2pPr>
              <a:spcAft>
                <a:spcPts val="900"/>
              </a:spcAft>
              <a:buClr>
                <a:schemeClr val="tx1"/>
              </a:buClr>
              <a:tabLst>
                <a:tab pos="5039995" algn="r"/>
              </a:tabLst>
              <a:defRPr/>
            </a:lvl2pPr>
            <a:lvl3pPr marL="179705">
              <a:spcAft>
                <a:spcPts val="900"/>
              </a:spcAft>
              <a:buClr>
                <a:schemeClr val="tx1"/>
              </a:buClr>
              <a:tabLst>
                <a:tab pos="5039995" algn="r"/>
              </a:tabLst>
              <a:defRPr b="1"/>
            </a:lvl3pPr>
            <a:lvl4pPr marL="360045">
              <a:spcAft>
                <a:spcPts val="900"/>
              </a:spcAft>
              <a:buClr>
                <a:schemeClr val="tx1"/>
              </a:buClr>
              <a:tabLst>
                <a:tab pos="5039995" algn="r"/>
              </a:tabLst>
              <a:defRPr/>
            </a:lvl4pPr>
            <a:lvl5pPr marL="360045">
              <a:spcAft>
                <a:spcPts val="900"/>
              </a:spcAft>
              <a:buClr>
                <a:schemeClr val="tx1"/>
              </a:buClr>
              <a:tabLst>
                <a:tab pos="5039995" algn="r"/>
              </a:tabLst>
              <a:defRPr b="1"/>
            </a:lvl5pPr>
            <a:lvl6pPr marL="179705">
              <a:spcAft>
                <a:spcPts val="600"/>
              </a:spcAft>
              <a:buClr>
                <a:schemeClr val="tx1"/>
              </a:buClr>
              <a:tabLst>
                <a:tab pos="5039995" algn="r"/>
              </a:tabLst>
              <a:defRPr sz="1600"/>
            </a:lvl6pPr>
            <a:lvl7pPr marL="179705">
              <a:spcAft>
                <a:spcPts val="600"/>
              </a:spcAft>
              <a:buClr>
                <a:schemeClr val="tx1"/>
              </a:buClr>
              <a:tabLst>
                <a:tab pos="5039995" algn="r"/>
              </a:tabLst>
              <a:defRPr sz="1600" b="1"/>
            </a:lvl7pPr>
            <a:lvl8pPr marL="360045">
              <a:spcAft>
                <a:spcPts val="600"/>
              </a:spcAft>
              <a:buClr>
                <a:schemeClr val="tx1"/>
              </a:buClr>
              <a:tabLst>
                <a:tab pos="5039995" algn="r"/>
              </a:tabLst>
              <a:defRPr sz="1600"/>
            </a:lvl8pPr>
            <a:lvl9pPr marL="360045">
              <a:spcAft>
                <a:spcPts val="600"/>
              </a:spcAft>
              <a:buClr>
                <a:schemeClr val="tx1"/>
              </a:buClr>
              <a:tabLst>
                <a:tab pos="5039995"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10"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Slide Number Placeholder"/>
          <p:cNvSpPr>
            <a:spLocks noGrp="1"/>
          </p:cNvSpPr>
          <p:nvPr>
            <p:ph type="sldNum" sz="quarter" idx="11"/>
          </p:nvPr>
        </p:nvSpPr>
        <p:spPr bwMode="black">
          <a:xfrm>
            <a:off x="411162" y="6332560"/>
            <a:ext cx="858838" cy="413680"/>
          </a:xfrm>
          <a:prstGeom prst="rect">
            <a:avLst/>
          </a:prstGeom>
        </p:spPr>
        <p:txBody>
          <a:bodyPr/>
          <a:lstStyle>
            <a:lvl1pPr>
              <a:defRPr sz="1400" b="0"/>
            </a:lvl1pPr>
          </a:lstStyle>
          <a:p>
            <a:fld id="{15EBE321-CBB1-4E91-BD14-37C8D44326FB}" type="slidenum">
              <a:rPr lang="en-US" smtClean="0"/>
            </a:fld>
            <a:r>
              <a:rPr lang="en-US" dirty="0"/>
              <a:t> </a:t>
            </a:r>
            <a:endParaRPr lang="en-US" dirty="0"/>
          </a:p>
        </p:txBody>
      </p:sp>
      <p:sp>
        <p:nvSpPr>
          <p:cNvPr id="4" name="Footer Placeholder" descr="Footer with copyright, author and department information, and date"/>
          <p:cNvSpPr txBox="1"/>
          <p:nvPr userDrawn="1"/>
        </p:nvSpPr>
        <p:spPr bwMode="black">
          <a:xfrm>
            <a:off x="1452000" y="6344160"/>
            <a:ext cx="9288000" cy="547200"/>
          </a:xfrm>
          <a:prstGeom prst="rect">
            <a:avLst/>
          </a:prstGeom>
        </p:spPr>
        <p:txBody>
          <a:bodyPr/>
          <a:lstStyle>
            <a:defPPr>
              <a:defRPr lang="en-US"/>
            </a:defPPr>
            <a:lvl1pPr algn="ctr">
              <a:spcBef>
                <a:spcPts val="0"/>
              </a:spcBef>
              <a:buClr>
                <a:schemeClr val="accent1"/>
              </a:buClr>
              <a:defRPr sz="1400">
                <a:solidFill>
                  <a:srgbClr val="F3F3F0"/>
                </a:solidFill>
                <a:latin typeface="+mn-lt"/>
              </a:defRPr>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r>
              <a:rPr lang="zh-CN" altLang="en-US" dirty="0">
                <a:solidFill>
                  <a:schemeClr val="tx1"/>
                </a:solidFill>
              </a:rPr>
              <a:t>西门子爱绿教育计划</a:t>
            </a:r>
            <a:endParaRPr lang="en-US" altLang="zh-CN" dirty="0">
              <a:solidFill>
                <a:schemeClr val="tx1"/>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dirty="0"/>
              <a:t>Full size picture</a:t>
            </a:r>
            <a:endParaRPr lang="en-US" noProof="0" dirty="0"/>
          </a:p>
        </p:txBody>
      </p:sp>
      <p:sp>
        <p:nvSpPr>
          <p:cNvPr id="2" name="Title" descr="Slide headline"/>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dirty="0"/>
              <a:t>Content page,</a:t>
            </a:r>
            <a:br>
              <a:rPr lang="en-US" dirty="0"/>
            </a:br>
            <a:r>
              <a:rPr lang="en-US" dirty="0"/>
              <a:t>Arial Regular, 48 </a:t>
            </a:r>
            <a:r>
              <a:rPr lang="en-US" dirty="0" err="1"/>
              <a:t>pt</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dirty="0"/>
              <a:t>Full size picture</a:t>
            </a:r>
            <a:endParaRPr lang="en-US" noProof="0" dirty="0"/>
          </a:p>
        </p:txBody>
      </p:sp>
      <p:sp>
        <p:nvSpPr>
          <p:cNvPr id="2" name="Title" descr="Slide headline"/>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dirty="0"/>
              <a:t>Content page,</a:t>
            </a:r>
            <a:br>
              <a:rPr lang="en-US" dirty="0"/>
            </a:br>
            <a:r>
              <a:rPr lang="en-US" dirty="0"/>
              <a:t>Arial Regular, 48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dirty="0"/>
              <a:t>Thematic picture</a:t>
            </a:r>
            <a:endParaRPr lang="en-US" noProof="0" dirty="0"/>
          </a:p>
        </p:txBody>
      </p:sp>
      <p:sp>
        <p:nvSpPr>
          <p:cNvPr id="2" name="Title" descr="Slide headline"/>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dirty="0"/>
              <a:t>Content page,</a:t>
            </a:r>
            <a:br>
              <a:rPr lang="en-US" dirty="0"/>
            </a:br>
            <a:r>
              <a:rPr lang="en-US" dirty="0"/>
              <a:t>Arial Regular, 48 </a:t>
            </a:r>
            <a:r>
              <a:rPr lang="en-US" dirty="0" err="1"/>
              <a:t>pt</a:t>
            </a:r>
            <a:endParaRPr lang="en-US" dirty="0"/>
          </a:p>
        </p:txBody>
      </p:sp>
      <p:sp>
        <p:nvSpPr>
          <p:cNvPr id="3" name="Copy"/>
          <p:cNvSpPr>
            <a:spLocks noGrp="1"/>
          </p:cNvSpPr>
          <p:nvPr>
            <p:ph type="body" sz="quarter" idx="18"/>
          </p:nvPr>
        </p:nvSpPr>
        <p:spPr bwMode="black">
          <a:xfrm>
            <a:off x="8042400" y="1054100"/>
            <a:ext cx="3744000" cy="5113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lvl1pPr>
              <a:defRPr>
                <a:solidFill>
                  <a:schemeClr val="accent1"/>
                </a:solidFill>
              </a:defRPr>
            </a:lvl1pPr>
          </a:lstStyle>
          <a:p>
            <a:r>
              <a:rPr lang="zh-CN" altLang="en-US"/>
              <a:t>单击此处编辑母版标题样式</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descr="Content text frame"/>
          <p:cNvSpPr>
            <a:spLocks noGrp="1"/>
          </p:cNvSpPr>
          <p:nvPr>
            <p:ph idx="1"/>
          </p:nvPr>
        </p:nvSpPr>
        <p:spPr bwMode="black">
          <a:xfrm>
            <a:off x="411162" y="1414800"/>
            <a:ext cx="7199313"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 </a:t>
            </a:r>
            <a:fld id="{15EBE321-CBB1-4E91-BD14-37C8D44326FB}" type="slidenum">
              <a:rPr lang="en-US" smtClean="0"/>
            </a:fld>
            <a:endParaRPr lang="en-US" dirty="0"/>
          </a:p>
        </p:txBody>
      </p:sp>
      <p:sp>
        <p:nvSpPr>
          <p:cNvPr id="2" name="页脚占位符 1"/>
          <p:cNvSpPr>
            <a:spLocks noGrp="1"/>
          </p:cNvSpPr>
          <p:nvPr>
            <p:ph type="ftr" sz="quarter" idx="12"/>
          </p:nvPr>
        </p:nvSpPr>
        <p:spPr/>
        <p:txBody>
          <a:bodyPr/>
          <a:lstStyle/>
          <a:p>
            <a:r>
              <a:rPr lang="zh-CN" altLang="en-US"/>
              <a:t>西门子爱绿教育计划</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descr="Content text frame"/>
          <p:cNvSpPr>
            <a:spLocks noGrp="1"/>
          </p:cNvSpPr>
          <p:nvPr>
            <p:ph idx="1"/>
          </p:nvPr>
        </p:nvSpPr>
        <p:spPr bwMode="black">
          <a:xfrm>
            <a:off x="411162" y="1414800"/>
            <a:ext cx="11376026"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5470526"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2" descr="Content text frame"/>
          <p:cNvSpPr>
            <a:spLocks noGrp="1"/>
          </p:cNvSpPr>
          <p:nvPr>
            <p:ph sz="half" idx="2"/>
          </p:nvPr>
        </p:nvSpPr>
        <p:spPr bwMode="black">
          <a:xfrm>
            <a:off x="6315075" y="1414800"/>
            <a:ext cx="5465763"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2" descr="Content text frame"/>
          <p:cNvSpPr>
            <a:spLocks noGrp="1"/>
          </p:cNvSpPr>
          <p:nvPr>
            <p:ph sz="half" idx="2"/>
          </p:nvPr>
        </p:nvSpPr>
        <p:spPr bwMode="black">
          <a:xfrm>
            <a:off x="4298400"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9" name="Copy 3" descr="Content text frame"/>
          <p:cNvSpPr>
            <a:spLocks noGrp="1"/>
          </p:cNvSpPr>
          <p:nvPr>
            <p:ph sz="half" idx="12"/>
          </p:nvPr>
        </p:nvSpPr>
        <p:spPr bwMode="black">
          <a:xfrm>
            <a:off x="8186400"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7" name="Slide Number Placeholder"/>
          <p:cNvSpPr>
            <a:spLocks noGrp="1"/>
          </p:cNvSpPr>
          <p:nvPr>
            <p:ph type="sldNum" sz="quarter" idx="14"/>
          </p:nvPr>
        </p:nvSpPr>
        <p:spPr bwMode="black">
          <a:xfrm>
            <a:off x="411162" y="6310800"/>
            <a:ext cx="648000" cy="547200"/>
          </a:xfrm>
          <a:prstGeom prst="rect">
            <a:avLst/>
          </a:prstGeom>
        </p:spPr>
        <p:txBody>
          <a:bodyPr/>
          <a:lstStyle/>
          <a:p>
            <a:fld id="{15EBE321-CBB1-4E91-BD14-37C8D44326FB}" type="slidenum">
              <a:rPr lang="en-US" smtClean="0"/>
            </a:fld>
            <a:endParaRPr lang="en-US" dirty="0"/>
          </a:p>
        </p:txBody>
      </p:sp>
      <p:sp>
        <p:nvSpPr>
          <p:cNvPr id="2" name="页脚占位符 1"/>
          <p:cNvSpPr>
            <a:spLocks noGrp="1"/>
          </p:cNvSpPr>
          <p:nvPr>
            <p:ph type="ftr" sz="quarter" idx="15"/>
          </p:nvPr>
        </p:nvSpPr>
        <p:spPr/>
        <p:txBody>
          <a:bodyPr/>
          <a:lstStyle/>
          <a:p>
            <a:r>
              <a:rPr lang="zh-CN" altLang="en-US"/>
              <a:t>西门子爱绿教育计划</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9" name="Copy 2" descr="Content text frame"/>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3" descr="Content text frame"/>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2" name="Copy 4" descr="Content text frame"/>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4"/>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5"/>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7" name="Picture Placeholder" descr="Thematic picture – please describe furthe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dirty="0"/>
              <a:t>Thematic picture</a:t>
            </a:r>
            <a:endParaRPr lang="en-US" dirty="0"/>
          </a:p>
        </p:txBody>
      </p:sp>
      <p:sp>
        <p:nvSpPr>
          <p:cNvPr id="4" name="Copy" descr="Content text frame"/>
          <p:cNvSpPr>
            <a:spLocks noGrp="1"/>
          </p:cNvSpPr>
          <p:nvPr>
            <p:ph sz="half" idx="2"/>
          </p:nvPr>
        </p:nvSpPr>
        <p:spPr bwMode="black">
          <a:xfrm>
            <a:off x="8043189" y="1414800"/>
            <a:ext cx="3744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 </a:t>
            </a:r>
            <a:fld id="{15EBE321-CBB1-4E91-BD14-37C8D44326FB}" type="slidenum">
              <a:rPr lang="en-US" smtClean="0"/>
            </a:fld>
            <a:endParaRPr lang="en-US" dirty="0"/>
          </a:p>
        </p:txBody>
      </p:sp>
      <p:sp>
        <p:nvSpPr>
          <p:cNvPr id="6" name="页脚占位符 5"/>
          <p:cNvSpPr>
            <a:spLocks noGrp="1"/>
          </p:cNvSpPr>
          <p:nvPr>
            <p:ph type="ftr" sz="quarter" idx="15"/>
          </p:nvPr>
        </p:nvSpPr>
        <p:spPr/>
        <p:txBody>
          <a:bodyPr/>
          <a:lstStyle/>
          <a:p>
            <a:r>
              <a:rPr lang="zh-CN" altLang="en-US"/>
              <a:t>西门子爱绿教育计划</a:t>
            </a:r>
            <a:endParaRPr lang="zh-CN" altLang="en-US" dirty="0"/>
          </a:p>
        </p:txBody>
      </p:sp>
      <p:sp>
        <p:nvSpPr>
          <p:cNvPr id="8" name="标题 7"/>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lvl1pPr>
              <a:defRPr>
                <a:solidFill>
                  <a:schemeClr val="accent1"/>
                </a:solidFill>
              </a:defRPr>
            </a:lvl1pPr>
          </a:lstStyle>
          <a:p>
            <a:r>
              <a:rPr lang="zh-CN" altLang="en-US"/>
              <a:t>单击此处编辑母版标题样式</a:t>
            </a:r>
            <a:endParaRPr lang="en-US" dirty="0"/>
          </a:p>
        </p:txBody>
      </p:sp>
      <p:sp>
        <p:nvSpPr>
          <p:cNvPr id="6" name="Table Placeholder" descr="Content table  frame"/>
          <p:cNvSpPr>
            <a:spLocks noGrp="1"/>
          </p:cNvSpPr>
          <p:nvPr>
            <p:ph type="tbl" sz="quarter" idx="12" hasCustomPrompt="1"/>
          </p:nvPr>
        </p:nvSpPr>
        <p:spPr bwMode="black">
          <a:xfrm>
            <a:off x="404812" y="1414461"/>
            <a:ext cx="11376026" cy="4392000"/>
          </a:xfrm>
        </p:spPr>
        <p:txBody>
          <a:bodyPr/>
          <a:lstStyle/>
          <a:p>
            <a:r>
              <a:rPr lang="zh-CN" altLang="en-US"/>
              <a:t>单击图标添加表格</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
        <p:nvSpPr>
          <p:cNvPr id="2" name="页脚占位符 1"/>
          <p:cNvSpPr>
            <a:spLocks noGrp="1"/>
          </p:cNvSpPr>
          <p:nvPr>
            <p:ph type="ftr" sz="quarter" idx="15"/>
          </p:nvPr>
        </p:nvSpPr>
        <p:spPr/>
        <p:txBody>
          <a:bodyPr/>
          <a:lstStyle/>
          <a:p>
            <a:r>
              <a:rPr lang="zh-CN" altLang="en-US"/>
              <a:t>西门子爱绿教育计划</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sp>
        <p:nvSpPr>
          <p:cNvPr id="3" name="Copy 1" descr="Content text frame"/>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1" name="Copy 2" descr="Content text frame"/>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 name="Copy 3" descr="Content text frame (highlight)"/>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4"/>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5"/>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zh-CN" altLang="en-US"/>
              <a:t>单击此处编辑母版标题样式</a:t>
            </a:r>
            <a:endParaRPr lang="en-US" dirty="0"/>
          </a:p>
        </p:txBody>
      </p:sp>
      <p:sp>
        <p:nvSpPr>
          <p:cNvPr id="7" name="Copy" descr="Quote text frame"/>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195" indent="0">
              <a:lnSpc>
                <a:spcPct val="110000"/>
              </a:lnSpc>
              <a:spcBef>
                <a:spcPts val="600"/>
              </a:spcBef>
              <a:spcAft>
                <a:spcPts val="0"/>
              </a:spcAft>
              <a:buNone/>
              <a:defRPr sz="1800"/>
            </a:lvl2pPr>
            <a:lvl3pPr marL="36195"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endParaRPr lang="en-US" dirty="0"/>
          </a:p>
          <a:p>
            <a:pPr lvl="1"/>
            <a:r>
              <a:rPr lang="en-US" dirty="0"/>
              <a:t>Name, Author</a:t>
            </a:r>
            <a:endParaRPr lang="en-US" dirty="0"/>
          </a:p>
        </p:txBody>
      </p:sp>
      <p:sp>
        <p:nvSpPr>
          <p:cNvPr id="11" name="Quote marks"/>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3"/>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zh-CN" altLang="en-US"/>
              <a:t>单击此处编辑母版标题样式</a:t>
            </a:r>
            <a:endParaRPr lang="en-US" dirty="0"/>
          </a:p>
        </p:txBody>
      </p:sp>
      <p:sp>
        <p:nvSpPr>
          <p:cNvPr id="7" name="Copy" descr="Quote text frame"/>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195" indent="0">
              <a:lnSpc>
                <a:spcPct val="110000"/>
              </a:lnSpc>
              <a:spcBef>
                <a:spcPts val="600"/>
              </a:spcBef>
              <a:spcAft>
                <a:spcPts val="0"/>
              </a:spcAft>
              <a:buNone/>
              <a:defRPr sz="1800">
                <a:solidFill>
                  <a:schemeClr val="tx2"/>
                </a:solidFill>
              </a:defRPr>
            </a:lvl2pPr>
            <a:lvl3pPr marL="36195"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endParaRPr lang="en-US" dirty="0"/>
          </a:p>
          <a:p>
            <a:pPr lvl="1"/>
            <a:r>
              <a:rPr lang="en-US" dirty="0"/>
              <a:t>Name, Author</a:t>
            </a:r>
            <a:endParaRPr lang="en-US" dirty="0"/>
          </a:p>
        </p:txBody>
      </p:sp>
      <p:sp>
        <p:nvSpPr>
          <p:cNvPr id="12" name="Quote marks"/>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3"/>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4"/>
          </p:nvPr>
        </p:nvSpPr>
        <p:spPr bwMode="black">
          <a:xfrm>
            <a:off x="411162" y="6310800"/>
            <a:ext cx="648000" cy="547200"/>
          </a:xfrm>
          <a:prstGeom prst="rect">
            <a:avLst/>
          </a:prstGeom>
        </p:spPr>
        <p:txBody>
          <a:bodyPr/>
          <a:lstStyle/>
          <a:p>
            <a:fld id="{15EBE321-CBB1-4E91-BD14-37C8D44326FB}" type="slidenum">
              <a:rPr lang="en-US" smtClean="0"/>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zh-CN" altLang="en-US"/>
              <a:t>单击此处编辑母版标题样式</a:t>
            </a:r>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zh-CN" altLang="en-US"/>
              <a:t>单击此处编辑母版标题样式</a:t>
            </a:r>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3" name="Copy" descr="Content text frame"/>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90204" pitchFamily="34" charset="0"/>
              <a:buNone/>
              <a:defRPr sz="1400" b="1">
                <a:solidFill>
                  <a:schemeClr val="tx1"/>
                </a:solidFill>
              </a:defRPr>
            </a:lvl2pPr>
            <a:lvl3pPr marL="144145" indent="-144145" algn="l">
              <a:spcAft>
                <a:spcPts val="0"/>
              </a:spcAft>
              <a:buFont typeface="Arial" panose="020B0604020202090204" pitchFamily="34" charset="0"/>
              <a:buChar char="•"/>
              <a:defRPr sz="1400" b="0"/>
            </a:lvl3pPr>
            <a:lvl4pPr marL="0" indent="0" algn="l">
              <a:spcBef>
                <a:spcPts val="600"/>
              </a:spcBef>
              <a:spcAft>
                <a:spcPts val="0"/>
              </a:spcAft>
              <a:buFont typeface="Arial" panose="020B0604020202090204" pitchFamily="34" charset="0"/>
              <a:buNone/>
              <a:defRPr sz="1400" b="1"/>
            </a:lvl4pPr>
            <a:lvl5pPr marL="144145" indent="-144145" algn="l">
              <a:spcAft>
                <a:spcPts val="0"/>
              </a:spcAft>
              <a:buClrTx/>
              <a:buFont typeface="Arial" panose="020B0604020202090204" pitchFamily="34" charset="0"/>
              <a:buChar char="•"/>
              <a:defRPr sz="1400" b="0">
                <a:solidFill>
                  <a:schemeClr val="tx1"/>
                </a:solidFill>
              </a:defRPr>
            </a:lvl5pPr>
            <a:lvl6pPr marL="360045" indent="-179705" algn="l">
              <a:spcAft>
                <a:spcPts val="0"/>
              </a:spcAft>
              <a:buFont typeface="Arial" panose="020B0604020202090204" pitchFamily="34" charset="0"/>
              <a:buChar char="•"/>
              <a:defRPr sz="1400"/>
            </a:lvl6pPr>
            <a:lvl7pPr marL="360045" indent="-179705" algn="l">
              <a:spcAft>
                <a:spcPts val="0"/>
              </a:spcAft>
              <a:buClrTx/>
              <a:buFont typeface="Arial" panose="020B0604020202090204" pitchFamily="34" charset="0"/>
              <a:buChar char="•"/>
              <a:defRPr sz="1400" b="0"/>
            </a:lvl7pPr>
            <a:lvl8pPr marL="539750" indent="-179705" algn="l">
              <a:spcAft>
                <a:spcPts val="0"/>
              </a:spcAft>
              <a:buFont typeface="Arial" panose="020B0604020202090204" pitchFamily="34" charset="0"/>
              <a:buChar char="•"/>
              <a:defRPr sz="1400"/>
            </a:lvl8pPr>
            <a:lvl9pPr marL="539750" indent="-179705" algn="l">
              <a:spcAft>
                <a:spcPts val="0"/>
              </a:spcAft>
              <a:buClrTx/>
              <a:buFont typeface="Arial" panose="020B0604020202090204" pitchFamily="34" charset="0"/>
              <a:buChar char="•"/>
              <a:defRPr sz="1400" b="0"/>
            </a:lvl9pPr>
          </a:lstStyle>
          <a:p>
            <a:pPr lvl="0"/>
            <a:r>
              <a:rPr lang="en-US" dirty="0"/>
              <a:t>Click to edit the contact</a:t>
            </a:r>
            <a:endParaRPr lang="en-US" dirty="0"/>
          </a:p>
          <a:p>
            <a:pPr lvl="1"/>
            <a:r>
              <a:rPr lang="en-US" dirty="0"/>
              <a:t>Name etc.</a:t>
            </a:r>
            <a:endParaRPr lang="en-US" dirty="0"/>
          </a:p>
          <a:p>
            <a:pPr lvl="2"/>
            <a:r>
              <a:rPr lang="en-US" dirty="0"/>
              <a:t>Skills etc.</a:t>
            </a:r>
            <a:endParaRPr lang="en-US" dirty="0"/>
          </a:p>
          <a:p>
            <a:pPr lvl="3"/>
            <a:r>
              <a:rPr lang="en-US" dirty="0"/>
              <a:t>Name etc. sublevel</a:t>
            </a:r>
            <a:endParaRPr lang="en-US" dirty="0"/>
          </a:p>
          <a:p>
            <a:pPr lvl="4"/>
            <a:r>
              <a:rPr lang="en-US" dirty="0"/>
              <a:t>Skills etc. sublevel</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8"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9"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1" Type="http://schemas.openxmlformats.org/officeDocument/2006/relationships/theme" Target="../theme/theme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descr="Slide headline"/>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zh-CN" altLang="en-US"/>
              <a:t>单击此处编辑母版标题样式</a:t>
            </a:r>
            <a:endParaRPr lang="en-US" dirty="0"/>
          </a:p>
        </p:txBody>
      </p:sp>
      <p:sp>
        <p:nvSpPr>
          <p:cNvPr id="3" name="Text Placeholder" descr="Content text frame"/>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solidFill>
                <a:latin typeface="+mn-lt"/>
              </a:defRPr>
            </a:lvl1pPr>
          </a:lstStyle>
          <a:p>
            <a:r>
              <a:rPr lang="zh-CN" altLang="en-US" dirty="0"/>
              <a:t>西门子爱绿教育计划</a:t>
            </a:r>
            <a:endParaRPr lang="zh-CN" altLang="en-US" dirty="0"/>
          </a:p>
        </p:txBody>
      </p:sp>
      <p:sp>
        <p:nvSpPr>
          <p:cNvPr id="7" name="灯片编号占位符 6"/>
          <p:cNvSpPr>
            <a:spLocks noGrp="1"/>
          </p:cNvSpPr>
          <p:nvPr>
            <p:ph type="sldNum" sz="quarter" idx="4"/>
          </p:nvPr>
        </p:nvSpPr>
        <p:spPr>
          <a:xfrm>
            <a:off x="410400" y="6365230"/>
            <a:ext cx="2743200" cy="365125"/>
          </a:xfrm>
          <a:prstGeom prst="rect">
            <a:avLst/>
          </a:prstGeom>
        </p:spPr>
        <p:txBody>
          <a:bodyPr vert="horz" lIns="91440" tIns="45720" rIns="91440" bIns="45720" rtlCol="0" anchor="ctr"/>
          <a:lstStyle>
            <a:lvl1pPr algn="l">
              <a:defRPr sz="1400">
                <a:solidFill>
                  <a:schemeClr val="tx1"/>
                </a:solidFill>
              </a:defRPr>
            </a:lvl1pPr>
          </a:lstStyle>
          <a:p>
            <a:fld id="{3EA98958-B495-4290-8CE9-28B9FAC714D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90204" pitchFamily="34" charset="0"/>
        <a:buNone/>
        <a:defRPr sz="1800" kern="1200">
          <a:solidFill>
            <a:schemeClr val="tx1"/>
          </a:solidFill>
          <a:latin typeface="+mn-lt"/>
          <a:ea typeface="+mn-ea"/>
          <a:cs typeface="+mn-cs"/>
        </a:defRPr>
      </a:lvl1pPr>
      <a:lvl2pPr marL="17970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2pPr>
      <a:lvl3pPr marL="36004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3pPr>
      <a:lvl4pPr marL="53975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4pPr>
      <a:lvl5pPr marL="72009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5pPr>
      <a:lvl6pPr marL="89979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6pPr>
      <a:lvl7pPr marL="108013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7pPr>
      <a:lvl8pPr marL="125984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8pPr>
      <a:lvl9pPr marL="144018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hyperlink" Target="https://zhuanlan.zhihu.com/p/817715567" TargetMode="External"/><Relationship Id="rId1" Type="http://schemas.openxmlformats.org/officeDocument/2006/relationships/hyperlink" Target="http://www.mckinsey.com/"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58.xml"/><Relationship Id="rId4" Type="http://schemas.microsoft.com/office/2007/relationships/hdphoto" Target="../media/image20.wdp"/><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21.png"/><Relationship Id="rId1" Type="http://schemas.openxmlformats.org/officeDocument/2006/relationships/hyperlink" Target="http://m.iqiyi.com/v_19rr9xtjdo.html?social_platform=link&amp;p1=2_22_221&amp;_frd=1IwfaL%2FbdAcVn%2BTDmfLDOJek0VZk4Bu2Dy9TpbE2zOLaHzIfmCmDEehCCMpMNv7D3TL9zpvjM2RQkE62SIfyiE5nKDcIU0tOQGkbseIVyKU%3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23.jpe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r="-6000" b="-8000"/>
          </a:stretch>
        </a:blipFill>
        <a:effectLst/>
      </p:bgPr>
    </p:bg>
    <p:spTree>
      <p:nvGrpSpPr>
        <p:cNvPr id="1" name=""/>
        <p:cNvGrpSpPr/>
        <p:nvPr/>
      </p:nvGrpSpPr>
      <p:grpSpPr>
        <a:xfrm>
          <a:off x="0" y="0"/>
          <a:ext cx="0" cy="0"/>
          <a:chOff x="0" y="0"/>
          <a:chExt cx="0" cy="0"/>
        </a:xfrm>
      </p:grpSpPr>
      <p:sp>
        <p:nvSpPr>
          <p:cNvPr id="7" name="Footer Placeholder 1"/>
          <p:cNvSpPr txBox="1"/>
          <p:nvPr/>
        </p:nvSpPr>
        <p:spPr>
          <a:xfrm>
            <a:off x="-1011084" y="6454800"/>
            <a:ext cx="8405223" cy="259200"/>
          </a:xfrm>
          <a:prstGeom prst="rect">
            <a:avLst/>
          </a:prstGeom>
        </p:spPr>
        <p:txBody>
          <a:bodyPr vert="horz" lIns="0" tIns="0" rIns="482400" bIns="115200" rtlCol="0" anchor="t" anchorCtr="0">
            <a:noAutofit/>
          </a:bodyPr>
          <a:ls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pPr algn="r">
              <a:lnSpc>
                <a:spcPct val="90000"/>
              </a:lnSpc>
            </a:pPr>
            <a:r>
              <a:rPr lang="zh-CN" altLang="en-US" sz="1400" dirty="0">
                <a:solidFill>
                  <a:schemeClr val="tx1"/>
                </a:solidFill>
                <a:latin typeface="+mn-lt"/>
                <a:ea typeface="Siemens Sans Global" pitchFamily="2" charset="-128"/>
              </a:rPr>
              <a:t>西门子爱绿教育计划</a:t>
            </a:r>
            <a:endParaRPr lang="en-US" sz="1400" dirty="0">
              <a:solidFill>
                <a:schemeClr val="tx1"/>
              </a:solidFill>
              <a:latin typeface="+mn-lt"/>
              <a:ea typeface="Siemens Sans Global" pitchFamily="2" charset="-128"/>
            </a:endParaRPr>
          </a:p>
        </p:txBody>
      </p:sp>
      <p:sp>
        <p:nvSpPr>
          <p:cNvPr id="13" name="Titel 1"/>
          <p:cNvSpPr txBox="1"/>
          <p:nvPr/>
        </p:nvSpPr>
        <p:spPr bwMode="black">
          <a:xfrm>
            <a:off x="709846" y="4174734"/>
            <a:ext cx="10765196" cy="1969770"/>
          </a:xfrm>
          <a:prstGeom prst="rect">
            <a:avLst/>
          </a:prstGeom>
          <a:gradFill>
            <a:gsLst>
              <a:gs pos="68000">
                <a:srgbClr val="0099B0">
                  <a:alpha val="85000"/>
                </a:srgbClr>
              </a:gs>
              <a:gs pos="50000">
                <a:srgbClr val="009999">
                  <a:alpha val="85000"/>
                </a:srgbClr>
              </a:gs>
              <a:gs pos="0">
                <a:srgbClr val="50BEBE">
                  <a:alpha val="85000"/>
                </a:srgbClr>
              </a:gs>
              <a:gs pos="100000">
                <a:srgbClr val="0099CB">
                  <a:alpha val="85000"/>
                </a:srgbClr>
              </a:gs>
            </a:gsLst>
          </a:gradFill>
        </p:spPr>
        <p:txBody>
          <a:bodyPr vert="horz" wrap="square" lIns="0" tIns="0" rIns="0" bIns="0" rtlCol="0" anchor="b" anchorCtr="0">
            <a:spAutoFit/>
          </a:bodyPr>
          <a:lstStyle>
            <a:lvl1pPr marL="0" algn="l" defTabSz="914400" rtl="0" eaLnBrk="1" latinLnBrk="0" hangingPunct="1">
              <a:lnSpc>
                <a:spcPct val="100000"/>
              </a:lnSpc>
              <a:spcBef>
                <a:spcPct val="0"/>
              </a:spcBef>
              <a:buNone/>
              <a:defRPr sz="8000" b="0" kern="1200">
                <a:solidFill>
                  <a:schemeClr val="tx1"/>
                </a:solidFill>
                <a:latin typeface="+mj-lt"/>
                <a:ea typeface="+mj-ea"/>
                <a:cs typeface="+mj-cs"/>
              </a:defRPr>
            </a:lvl1pPr>
          </a:lstStyle>
          <a:p>
            <a:pPr>
              <a:buClrTx/>
            </a:pPr>
            <a:br>
              <a:rPr lang="en-US" dirty="0">
                <a:ea typeface="Siemens Sans Global" pitchFamily="2" charset="-128"/>
              </a:rPr>
            </a:br>
            <a:br>
              <a:rPr lang="en-US" altLang="zh-CN" sz="2400" dirty="0">
                <a:ea typeface="Siemens Sans Global" pitchFamily="2" charset="-128"/>
              </a:rPr>
            </a:br>
            <a:r>
              <a:rPr lang="en-US" altLang="zh-CN" sz="2400" dirty="0">
                <a:ea typeface="Siemens Sans Global" pitchFamily="2" charset="-128"/>
              </a:rPr>
              <a:t>                                                                                  </a:t>
            </a:r>
            <a:endParaRPr lang="en-US" sz="2400" dirty="0">
              <a:ea typeface="Siemens Sans Global" pitchFamily="2" charset="-128"/>
            </a:endParaRPr>
          </a:p>
        </p:txBody>
      </p:sp>
      <p:sp>
        <p:nvSpPr>
          <p:cNvPr id="15" name="文本框 14"/>
          <p:cNvSpPr txBox="1"/>
          <p:nvPr/>
        </p:nvSpPr>
        <p:spPr>
          <a:xfrm>
            <a:off x="1180618" y="4233599"/>
            <a:ext cx="10294424" cy="923330"/>
          </a:xfrm>
          <a:prstGeom prst="rect">
            <a:avLst/>
          </a:prstGeom>
          <a:noFill/>
        </p:spPr>
        <p:txBody>
          <a:bodyPr wrap="square" lIns="0" tIns="0" rIns="0" bIns="0" rtlCol="0">
            <a:spAutoFit/>
          </a:bodyPr>
          <a:lstStyle/>
          <a:p>
            <a:pPr algn="l"/>
            <a:r>
              <a:rPr lang="en-US" altLang="zh-CN" sz="6000" dirty="0">
                <a:solidFill>
                  <a:schemeClr val="tx1"/>
                </a:solidFill>
                <a:latin typeface="+mj-lt"/>
                <a:ea typeface="Siemens Sans Global" pitchFamily="2" charset="-128"/>
              </a:rPr>
              <a:t>AI</a:t>
            </a:r>
            <a:r>
              <a:rPr lang="zh-CN" altLang="en-US" sz="6000" dirty="0">
                <a:solidFill>
                  <a:schemeClr val="tx1"/>
                </a:solidFill>
                <a:latin typeface="+mj-lt"/>
                <a:ea typeface="Siemens Sans Global" pitchFamily="2" charset="-128"/>
              </a:rPr>
              <a:t>人工智能</a:t>
            </a:r>
            <a:endParaRPr lang="zh-CN" altLang="en-US" sz="6000" dirty="0">
              <a:solidFill>
                <a:schemeClr val="tx1"/>
              </a:solidFill>
              <a:latin typeface="+mj-lt"/>
              <a:ea typeface="Siemens Sans Global" pitchFamily="2" charset="-128"/>
            </a:endParaRPr>
          </a:p>
        </p:txBody>
      </p:sp>
      <p:sp>
        <p:nvSpPr>
          <p:cNvPr id="16" name="文本框 15"/>
          <p:cNvSpPr txBox="1"/>
          <p:nvPr/>
        </p:nvSpPr>
        <p:spPr>
          <a:xfrm>
            <a:off x="1177062" y="5124306"/>
            <a:ext cx="9830764" cy="738505"/>
          </a:xfrm>
          <a:prstGeom prst="rect">
            <a:avLst/>
          </a:prstGeom>
          <a:noFill/>
        </p:spPr>
        <p:txBody>
          <a:bodyPr wrap="square" lIns="0" tIns="0" rIns="0" bIns="0" rtlCol="0">
            <a:spAutoFit/>
          </a:bodyPr>
          <a:lstStyle/>
          <a:p>
            <a:pPr algn="l"/>
            <a:r>
              <a:rPr lang="zh-CN" altLang="en-US" sz="2400" dirty="0">
                <a:solidFill>
                  <a:schemeClr val="tx1"/>
                </a:solidFill>
                <a:latin typeface="+mj-lt"/>
                <a:ea typeface="Siemens Sans Global" pitchFamily="2" charset="-128"/>
              </a:rPr>
              <a:t>西门子爱绿教育计划</a:t>
            </a:r>
            <a:endParaRPr lang="en-US" altLang="zh-CN" sz="2400" dirty="0">
              <a:solidFill>
                <a:schemeClr val="tx1"/>
              </a:solidFill>
              <a:latin typeface="+mj-lt"/>
              <a:ea typeface="Siemens Sans Global" pitchFamily="2" charset="-128"/>
            </a:endParaRPr>
          </a:p>
          <a:p>
            <a:pPr algn="l"/>
            <a:r>
              <a:rPr lang="zh-CN" altLang="en-US" sz="2400" dirty="0">
                <a:solidFill>
                  <a:schemeClr val="tx1"/>
                </a:solidFill>
                <a:latin typeface="+mj-lt"/>
                <a:ea typeface="Siemens Sans Global" pitchFamily="2" charset="-128"/>
              </a:rPr>
              <a:t>提供者：西门子员工 唐娴龙</a:t>
            </a:r>
            <a:endParaRPr lang="zh-CN" altLang="en-US" sz="2400" dirty="0">
              <a:solidFill>
                <a:schemeClr val="tx1"/>
              </a:solidFill>
              <a:latin typeface="+mj-lt"/>
              <a:ea typeface="Siemens Sans Global" pitchFamily="2" charset="-128"/>
            </a:endParaRPr>
          </a:p>
        </p:txBody>
      </p:sp>
      <p:sp>
        <p:nvSpPr>
          <p:cNvPr id="17" name="Slide Number"/>
          <p:cNvSpPr txBox="1"/>
          <p:nvPr/>
        </p:nvSpPr>
        <p:spPr>
          <a:xfrm>
            <a:off x="411163" y="6364691"/>
            <a:ext cx="980758" cy="547200"/>
          </a:xfrm>
          <a:prstGeom prst="rect">
            <a:avLst/>
          </a:prstGeom>
        </p:spPr>
        <p:txBody>
          <a:bodyPr/>
          <a:ls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endParaRPr lang="en-US" sz="1400" dirty="0">
              <a:solidFill>
                <a:schemeClr val="tx1"/>
              </a:solidFill>
              <a:latin typeface="Siemens Sans Global" pitchFamily="2" charset="-128"/>
              <a:ea typeface="Siemens Sans Global" pitchFamily="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grpSp>
        <p:nvGrpSpPr>
          <p:cNvPr id="3" name="Group 9"/>
          <p:cNvGrpSpPr/>
          <p:nvPr/>
        </p:nvGrpSpPr>
        <p:grpSpPr>
          <a:xfrm>
            <a:off x="1810140" y="1752010"/>
            <a:ext cx="8862300" cy="4533359"/>
            <a:chOff x="6412" y="1490046"/>
            <a:chExt cx="9144000" cy="4716524"/>
          </a:xfrm>
        </p:grpSpPr>
        <p:pic>
          <p:nvPicPr>
            <p:cNvPr id="6" name="Picture 7"/>
            <p:cNvPicPr>
              <a:picLocks noChangeAspect="1"/>
            </p:cNvPicPr>
            <p:nvPr/>
          </p:nvPicPr>
          <p:blipFill rotWithShape="1">
            <a:blip r:embed="rId1"/>
            <a:srcRect t="3570" b="5550"/>
            <a:stretch>
              <a:fillRect/>
            </a:stretch>
          </p:blipFill>
          <p:spPr>
            <a:xfrm>
              <a:off x="6412" y="1490046"/>
              <a:ext cx="9144000" cy="4716524"/>
            </a:xfrm>
            <a:prstGeom prst="rect">
              <a:avLst/>
            </a:prstGeom>
            <a:ln>
              <a:solidFill>
                <a:srgbClr val="FFFFFF"/>
              </a:solidFill>
            </a:ln>
          </p:spPr>
        </p:pic>
        <p:sp>
          <p:nvSpPr>
            <p:cNvPr id="7" name="Rectangle 8"/>
            <p:cNvSpPr/>
            <p:nvPr/>
          </p:nvSpPr>
          <p:spPr bwMode="auto">
            <a:xfrm>
              <a:off x="2411760" y="1844824"/>
              <a:ext cx="4464496" cy="1224136"/>
            </a:xfrm>
            <a:prstGeom prst="rect">
              <a:avLst/>
            </a:prstGeom>
            <a:solidFill>
              <a:srgbClr val="24688D"/>
            </a:solidFill>
            <a:ln w="9525">
              <a:solidFill>
                <a:srgbClr val="24688D"/>
              </a:solidFill>
              <a:miter lim="800000"/>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
        <p:nvSpPr>
          <p:cNvPr id="8" name="Rectangle 10"/>
          <p:cNvSpPr/>
          <p:nvPr/>
        </p:nvSpPr>
        <p:spPr>
          <a:xfrm>
            <a:off x="3178226" y="562736"/>
            <a:ext cx="6253278" cy="1277273"/>
          </a:xfrm>
          <a:prstGeom prst="rect">
            <a:avLst/>
          </a:prstGeom>
          <a:noFill/>
        </p:spPr>
        <p:txBody>
          <a:bodyPr wrap="square" lIns="91440" tIns="45720" rIns="91440" bIns="45720">
            <a:spAutoFit/>
          </a:bodyPr>
          <a:lstStyle/>
          <a:p>
            <a:pPr algn="ct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学习 </a:t>
            </a: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 </a:t>
            </a: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标注</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lgn="ct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Learning - Marking</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Picture 7"/>
          <p:cNvPicPr>
            <a:picLocks noChangeAspect="1"/>
          </p:cNvPicPr>
          <p:nvPr/>
        </p:nvPicPr>
        <p:blipFill rotWithShape="1">
          <a:blip r:embed="rId1"/>
          <a:srcRect t="717"/>
          <a:stretch>
            <a:fillRect/>
          </a:stretch>
        </p:blipFill>
        <p:spPr>
          <a:xfrm>
            <a:off x="1525162" y="2079511"/>
            <a:ext cx="9144000" cy="3896320"/>
          </a:xfrm>
          <a:prstGeom prst="rect">
            <a:avLst/>
          </a:prstGeom>
        </p:spPr>
      </p:pic>
      <p:sp>
        <p:nvSpPr>
          <p:cNvPr id="6" name="Rectangle 8"/>
          <p:cNvSpPr/>
          <p:nvPr/>
        </p:nvSpPr>
        <p:spPr>
          <a:xfrm>
            <a:off x="1522838" y="882169"/>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听到小朋友的声音</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Able to hear</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3" name="内容占位符 2"/>
          <p:cNvSpPr>
            <a:spLocks noGrp="1"/>
          </p:cNvSpPr>
          <p:nvPr>
            <p:ph idx="1"/>
          </p:nvPr>
        </p:nvSpPr>
        <p:spPr/>
        <p:txBody>
          <a:bodyPr/>
          <a:lstStyle/>
          <a:p>
            <a:endParaRPr lang="zh-CN" altLang="en-US">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grpSp>
        <p:nvGrpSpPr>
          <p:cNvPr id="6" name="Group 9"/>
          <p:cNvGrpSpPr/>
          <p:nvPr/>
        </p:nvGrpSpPr>
        <p:grpSpPr>
          <a:xfrm>
            <a:off x="1524000" y="1088740"/>
            <a:ext cx="9144000" cy="5151912"/>
            <a:chOff x="0" y="1124744"/>
            <a:chExt cx="9144000" cy="5367936"/>
          </a:xfrm>
        </p:grpSpPr>
        <p:pic>
          <p:nvPicPr>
            <p:cNvPr id="7" name="Picture 7"/>
            <p:cNvPicPr>
              <a:picLocks noChangeAspect="1"/>
            </p:cNvPicPr>
            <p:nvPr/>
          </p:nvPicPr>
          <p:blipFill>
            <a:blip r:embed="rId1"/>
            <a:stretch>
              <a:fillRect/>
            </a:stretch>
          </p:blipFill>
          <p:spPr>
            <a:xfrm>
              <a:off x="0" y="1352269"/>
              <a:ext cx="9144000" cy="5140411"/>
            </a:xfrm>
            <a:prstGeom prst="rect">
              <a:avLst/>
            </a:prstGeom>
          </p:spPr>
        </p:pic>
        <p:sp>
          <p:nvSpPr>
            <p:cNvPr id="8" name="Rectangle 8"/>
            <p:cNvSpPr/>
            <p:nvPr/>
          </p:nvSpPr>
          <p:spPr bwMode="auto">
            <a:xfrm>
              <a:off x="2303748" y="1124744"/>
              <a:ext cx="4644516" cy="1368152"/>
            </a:xfrm>
            <a:prstGeom prst="rect">
              <a:avLst/>
            </a:prstGeom>
            <a:solidFill>
              <a:schemeClr val="bg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
        <p:nvSpPr>
          <p:cNvPr id="9" name="Rectangle 10"/>
          <p:cNvSpPr/>
          <p:nvPr/>
        </p:nvSpPr>
        <p:spPr>
          <a:xfrm>
            <a:off x="4189426" y="875240"/>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识别小朋友说的话</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Able to identify</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3" name="内容占位符 2"/>
          <p:cNvSpPr>
            <a:spLocks noGrp="1"/>
          </p:cNvSpPr>
          <p:nvPr>
            <p:ph idx="1"/>
          </p:nvPr>
        </p:nvSpPr>
        <p:spPr/>
        <p:txBody>
          <a:bodyPr/>
          <a:lstStyle/>
          <a:p>
            <a:endParaRPr lang="zh-CN" altLang="en-US">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10" name="Picture 5"/>
          <p:cNvPicPr>
            <a:picLocks noChangeAspect="1"/>
          </p:cNvPicPr>
          <p:nvPr/>
        </p:nvPicPr>
        <p:blipFill>
          <a:blip r:embed="rId1"/>
          <a:stretch>
            <a:fillRect/>
          </a:stretch>
        </p:blipFill>
        <p:spPr>
          <a:xfrm>
            <a:off x="1524000" y="2132857"/>
            <a:ext cx="9144000" cy="4065373"/>
          </a:xfrm>
          <a:prstGeom prst="rect">
            <a:avLst/>
          </a:prstGeom>
        </p:spPr>
      </p:pic>
      <p:sp>
        <p:nvSpPr>
          <p:cNvPr id="11" name="Rectangle 6"/>
          <p:cNvSpPr/>
          <p:nvPr/>
        </p:nvSpPr>
        <p:spPr>
          <a:xfrm>
            <a:off x="4691844" y="1093649"/>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听懂小朋友说的话</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Able to understand</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3" name="内容占位符 2"/>
          <p:cNvSpPr>
            <a:spLocks noGrp="1"/>
          </p:cNvSpPr>
          <p:nvPr>
            <p:ph idx="1"/>
          </p:nvPr>
        </p:nvSpPr>
        <p:spPr/>
        <p:txBody>
          <a:bodyPr/>
          <a:lstStyle/>
          <a:p>
            <a:endParaRPr lang="zh-CN" altLang="en-US">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6" name="Picture 5"/>
          <p:cNvPicPr>
            <a:picLocks noChangeAspect="1"/>
          </p:cNvPicPr>
          <p:nvPr/>
        </p:nvPicPr>
        <p:blipFill>
          <a:blip r:embed="rId1"/>
          <a:stretch>
            <a:fillRect/>
          </a:stretch>
        </p:blipFill>
        <p:spPr>
          <a:xfrm>
            <a:off x="1508760" y="2306392"/>
            <a:ext cx="9144000" cy="3991232"/>
          </a:xfrm>
          <a:prstGeom prst="rect">
            <a:avLst/>
          </a:prstGeom>
        </p:spPr>
      </p:pic>
      <p:sp>
        <p:nvSpPr>
          <p:cNvPr id="7" name="Rectangle 6"/>
          <p:cNvSpPr/>
          <p:nvPr/>
        </p:nvSpPr>
        <p:spPr>
          <a:xfrm>
            <a:off x="5216664" y="1134016"/>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和小朋友打招呼</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Able to talk</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3" name="内容占位符 2"/>
          <p:cNvSpPr>
            <a:spLocks noGrp="1"/>
          </p:cNvSpPr>
          <p:nvPr>
            <p:ph idx="1"/>
          </p:nvPr>
        </p:nvSpPr>
        <p:spPr/>
        <p:txBody>
          <a:bodyPr/>
          <a:lstStyle/>
          <a:p>
            <a:endParaRPr lang="zh-CN" altLang="en-US">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grpSp>
        <p:nvGrpSpPr>
          <p:cNvPr id="6" name="Group 9"/>
          <p:cNvGrpSpPr/>
          <p:nvPr/>
        </p:nvGrpSpPr>
        <p:grpSpPr>
          <a:xfrm>
            <a:off x="1524000" y="1178653"/>
            <a:ext cx="9144000" cy="5140411"/>
            <a:chOff x="5019" y="1304764"/>
            <a:chExt cx="9144000" cy="5140411"/>
          </a:xfrm>
        </p:grpSpPr>
        <p:grpSp>
          <p:nvGrpSpPr>
            <p:cNvPr id="7" name="Group 7"/>
            <p:cNvGrpSpPr/>
            <p:nvPr/>
          </p:nvGrpSpPr>
          <p:grpSpPr>
            <a:xfrm>
              <a:off x="5019" y="1304764"/>
              <a:ext cx="9144000" cy="5140411"/>
              <a:chOff x="5019" y="1304764"/>
              <a:chExt cx="9144000" cy="5140411"/>
            </a:xfrm>
          </p:grpSpPr>
          <p:pic>
            <p:nvPicPr>
              <p:cNvPr id="9" name="Picture 5"/>
              <p:cNvPicPr>
                <a:picLocks noChangeAspect="1"/>
              </p:cNvPicPr>
              <p:nvPr/>
            </p:nvPicPr>
            <p:blipFill>
              <a:blip r:embed="rId1"/>
              <a:stretch>
                <a:fillRect/>
              </a:stretch>
            </p:blipFill>
            <p:spPr>
              <a:xfrm>
                <a:off x="5019" y="1304764"/>
                <a:ext cx="9144000" cy="5140411"/>
              </a:xfrm>
              <a:prstGeom prst="rect">
                <a:avLst/>
              </a:prstGeom>
            </p:spPr>
          </p:pic>
          <p:sp>
            <p:nvSpPr>
              <p:cNvPr id="10" name="Rectangle 6"/>
              <p:cNvSpPr/>
              <p:nvPr/>
            </p:nvSpPr>
            <p:spPr bwMode="auto">
              <a:xfrm>
                <a:off x="2555776" y="1376772"/>
                <a:ext cx="4032448" cy="1116124"/>
              </a:xfrm>
              <a:prstGeom prst="rect">
                <a:avLst/>
              </a:prstGeom>
              <a:solidFill>
                <a:schemeClr val="bg1"/>
              </a:solidFill>
              <a:ln>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
          <p:nvSpPr>
            <p:cNvPr id="8" name="Rectangle 8"/>
            <p:cNvSpPr/>
            <p:nvPr/>
          </p:nvSpPr>
          <p:spPr bwMode="auto">
            <a:xfrm>
              <a:off x="7272300" y="1304764"/>
              <a:ext cx="1871700" cy="468052"/>
            </a:xfrm>
            <a:prstGeom prst="rect">
              <a:avLst/>
            </a:prstGeom>
            <a:solidFill>
              <a:schemeClr val="bg1"/>
            </a:solidFill>
            <a:ln>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
        <p:nvSpPr>
          <p:cNvPr id="11" name="Rectangle 10"/>
          <p:cNvSpPr/>
          <p:nvPr/>
        </p:nvSpPr>
        <p:spPr>
          <a:xfrm>
            <a:off x="4414722" y="1008068"/>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当小朋友没说实话</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When you are lying……</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3" name="内容占位符 2"/>
          <p:cNvSpPr>
            <a:spLocks noGrp="1"/>
          </p:cNvSpPr>
          <p:nvPr>
            <p:ph idx="1"/>
          </p:nvPr>
        </p:nvSpPr>
        <p:spPr/>
        <p:txBody>
          <a:bodyPr/>
          <a:lstStyle/>
          <a:p>
            <a:endParaRPr lang="zh-CN" altLang="en-US">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grpSp>
        <p:nvGrpSpPr>
          <p:cNvPr id="6" name="Group 15"/>
          <p:cNvGrpSpPr/>
          <p:nvPr/>
        </p:nvGrpSpPr>
        <p:grpSpPr>
          <a:xfrm>
            <a:off x="1667762" y="1478049"/>
            <a:ext cx="8856476" cy="4680520"/>
            <a:chOff x="0" y="1452713"/>
            <a:chExt cx="9144000" cy="5032567"/>
          </a:xfrm>
        </p:grpSpPr>
        <p:grpSp>
          <p:nvGrpSpPr>
            <p:cNvPr id="7" name="Group 7"/>
            <p:cNvGrpSpPr/>
            <p:nvPr/>
          </p:nvGrpSpPr>
          <p:grpSpPr>
            <a:xfrm>
              <a:off x="0" y="1452713"/>
              <a:ext cx="9144000" cy="5032567"/>
              <a:chOff x="0" y="1381939"/>
              <a:chExt cx="9144000" cy="5103341"/>
            </a:xfrm>
          </p:grpSpPr>
          <p:pic>
            <p:nvPicPr>
              <p:cNvPr id="14" name="Picture 5"/>
              <p:cNvPicPr>
                <a:picLocks noChangeAspect="1"/>
              </p:cNvPicPr>
              <p:nvPr/>
            </p:nvPicPr>
            <p:blipFill>
              <a:blip r:embed="rId1"/>
              <a:stretch>
                <a:fillRect/>
              </a:stretch>
            </p:blipFill>
            <p:spPr>
              <a:xfrm>
                <a:off x="0" y="1381939"/>
                <a:ext cx="9144000" cy="5103341"/>
              </a:xfrm>
              <a:prstGeom prst="rect">
                <a:avLst/>
              </a:prstGeom>
              <a:ln>
                <a:solidFill>
                  <a:srgbClr val="FFFFFF"/>
                </a:solidFill>
              </a:ln>
            </p:spPr>
          </p:pic>
          <p:sp>
            <p:nvSpPr>
              <p:cNvPr id="15" name="Rectangle 6"/>
              <p:cNvSpPr/>
              <p:nvPr/>
            </p:nvSpPr>
            <p:spPr bwMode="auto">
              <a:xfrm>
                <a:off x="1322311" y="1597013"/>
                <a:ext cx="6526053" cy="823875"/>
              </a:xfrm>
              <a:prstGeom prst="rect">
                <a:avLst/>
              </a:prstGeom>
              <a:solidFill>
                <a:schemeClr val="bg1"/>
              </a:solidFill>
              <a:ln>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
          <p:nvSpPr>
            <p:cNvPr id="8" name="TextBox 9"/>
            <p:cNvSpPr txBox="1"/>
            <p:nvPr/>
          </p:nvSpPr>
          <p:spPr>
            <a:xfrm>
              <a:off x="647564" y="2708920"/>
              <a:ext cx="2016224" cy="288032"/>
            </a:xfrm>
            <a:prstGeom prst="rect">
              <a:avLst/>
            </a:prstGeom>
            <a:solidFill>
              <a:schemeClr val="bg1"/>
            </a:solidFill>
          </p:spPr>
          <p:txBody>
            <a:bodyPr wrap="square" lIns="0" tIns="0" rIns="0" bIns="0" rtlCol="0">
              <a:noAutofit/>
            </a:bodyPr>
            <a:lstStyle/>
            <a:p>
              <a:pPr algn="ctr">
                <a:lnSpc>
                  <a:spcPct val="110000"/>
                </a:lnSpc>
                <a:spcBef>
                  <a:spcPts val="0"/>
                </a:spcBef>
              </a:pPr>
              <a:r>
                <a:rPr lang="zh-CN" altLang="en-US" b="1" dirty="0">
                  <a:solidFill>
                    <a:schemeClr val="tx1"/>
                  </a:solidFill>
                  <a:latin typeface="Siemens Sans Global" pitchFamily="2" charset="-128"/>
                  <a:ea typeface="Siemens Sans Global" pitchFamily="2" charset="-128"/>
                </a:rPr>
                <a:t>自动语音识别</a:t>
              </a:r>
              <a:endParaRPr lang="en-US" b="1" dirty="0">
                <a:solidFill>
                  <a:schemeClr val="tx1"/>
                </a:solidFill>
                <a:latin typeface="Siemens Sans Global" pitchFamily="2" charset="-128"/>
                <a:ea typeface="Siemens Sans Global" pitchFamily="2" charset="-128"/>
              </a:endParaRPr>
            </a:p>
          </p:txBody>
        </p:sp>
        <p:sp>
          <p:nvSpPr>
            <p:cNvPr id="9" name="TextBox 10"/>
            <p:cNvSpPr txBox="1"/>
            <p:nvPr/>
          </p:nvSpPr>
          <p:spPr>
            <a:xfrm>
              <a:off x="3616152" y="2700099"/>
              <a:ext cx="2107976" cy="288032"/>
            </a:xfrm>
            <a:prstGeom prst="rect">
              <a:avLst/>
            </a:prstGeom>
            <a:solidFill>
              <a:schemeClr val="bg1"/>
            </a:solidFill>
          </p:spPr>
          <p:txBody>
            <a:bodyPr wrap="square" lIns="0" tIns="0" rIns="0" bIns="0" rtlCol="0">
              <a:noAutofit/>
            </a:bodyPr>
            <a:lstStyle/>
            <a:p>
              <a:pPr algn="ctr">
                <a:lnSpc>
                  <a:spcPct val="110000"/>
                </a:lnSpc>
                <a:spcBef>
                  <a:spcPts val="0"/>
                </a:spcBef>
              </a:pPr>
              <a:r>
                <a:rPr lang="zh-CN" altLang="en-US" b="1" dirty="0">
                  <a:solidFill>
                    <a:schemeClr val="tx1"/>
                  </a:solidFill>
                  <a:latin typeface="Siemens Sans Global" pitchFamily="2" charset="-128"/>
                  <a:ea typeface="Siemens Sans Global" pitchFamily="2" charset="-128"/>
                </a:rPr>
                <a:t>意图理解</a:t>
              </a:r>
              <a:endParaRPr lang="en-US" b="1" dirty="0">
                <a:solidFill>
                  <a:schemeClr val="tx1"/>
                </a:solidFill>
                <a:latin typeface="Siemens Sans Global" pitchFamily="2" charset="-128"/>
                <a:ea typeface="Siemens Sans Global" pitchFamily="2" charset="-128"/>
              </a:endParaRPr>
            </a:p>
          </p:txBody>
        </p:sp>
        <p:sp>
          <p:nvSpPr>
            <p:cNvPr id="10" name="TextBox 11"/>
            <p:cNvSpPr txBox="1"/>
            <p:nvPr/>
          </p:nvSpPr>
          <p:spPr>
            <a:xfrm>
              <a:off x="6676491" y="2700099"/>
              <a:ext cx="1716277" cy="288032"/>
            </a:xfrm>
            <a:prstGeom prst="rect">
              <a:avLst/>
            </a:prstGeom>
            <a:solidFill>
              <a:schemeClr val="bg1"/>
            </a:solidFill>
          </p:spPr>
          <p:txBody>
            <a:bodyPr wrap="square" lIns="0" tIns="0" rIns="0" bIns="0" rtlCol="0">
              <a:noAutofit/>
            </a:bodyPr>
            <a:lstStyle/>
            <a:p>
              <a:pPr algn="ctr">
                <a:lnSpc>
                  <a:spcPct val="110000"/>
                </a:lnSpc>
                <a:spcBef>
                  <a:spcPts val="0"/>
                </a:spcBef>
              </a:pPr>
              <a:r>
                <a:rPr lang="zh-CN" altLang="en-US" b="1" dirty="0">
                  <a:solidFill>
                    <a:schemeClr val="tx1"/>
                  </a:solidFill>
                  <a:latin typeface="Siemens Sans Global" pitchFamily="2" charset="-128"/>
                  <a:ea typeface="Siemens Sans Global" pitchFamily="2" charset="-128"/>
                </a:rPr>
                <a:t>语音合成</a:t>
              </a:r>
              <a:endParaRPr lang="en-US" b="1" dirty="0">
                <a:solidFill>
                  <a:schemeClr val="tx1"/>
                </a:solidFill>
                <a:latin typeface="Siemens Sans Global" pitchFamily="2" charset="-128"/>
                <a:ea typeface="Siemens Sans Global" pitchFamily="2" charset="-128"/>
              </a:endParaRPr>
            </a:p>
          </p:txBody>
        </p:sp>
        <p:sp>
          <p:nvSpPr>
            <p:cNvPr id="11" name="TextBox 12"/>
            <p:cNvSpPr txBox="1"/>
            <p:nvPr/>
          </p:nvSpPr>
          <p:spPr>
            <a:xfrm>
              <a:off x="491681" y="3038930"/>
              <a:ext cx="2347239" cy="245053"/>
            </a:xfrm>
            <a:prstGeom prst="rect">
              <a:avLst/>
            </a:prstGeom>
            <a:solidFill>
              <a:schemeClr val="bg1"/>
            </a:solidFill>
          </p:spPr>
          <p:txBody>
            <a:bodyPr wrap="square" lIns="0" tIns="0" rIns="0" bIns="0" rtlCol="0">
              <a:noAutofit/>
            </a:bodyPr>
            <a:lstStyle/>
            <a:p>
              <a:pPr algn="ctr">
                <a:lnSpc>
                  <a:spcPct val="110000"/>
                </a:lnSpc>
                <a:spcBef>
                  <a:spcPts val="0"/>
                </a:spcBef>
              </a:pPr>
              <a:endParaRPr lang="en-US" b="1" dirty="0">
                <a:solidFill>
                  <a:schemeClr val="tx1"/>
                </a:solidFill>
                <a:latin typeface="Siemens Sans Global" pitchFamily="2" charset="-128"/>
                <a:ea typeface="Siemens Sans Global" pitchFamily="2" charset="-128"/>
              </a:endParaRPr>
            </a:p>
          </p:txBody>
        </p:sp>
        <p:sp>
          <p:nvSpPr>
            <p:cNvPr id="12" name="TextBox 13"/>
            <p:cNvSpPr txBox="1"/>
            <p:nvPr/>
          </p:nvSpPr>
          <p:spPr>
            <a:xfrm>
              <a:off x="3411717" y="3038930"/>
              <a:ext cx="2528435" cy="390069"/>
            </a:xfrm>
            <a:prstGeom prst="rect">
              <a:avLst/>
            </a:prstGeom>
            <a:solidFill>
              <a:schemeClr val="bg1"/>
            </a:solidFill>
          </p:spPr>
          <p:txBody>
            <a:bodyPr wrap="square" lIns="0" tIns="0" rIns="0" bIns="0" rtlCol="0">
              <a:noAutofit/>
            </a:bodyPr>
            <a:lstStyle/>
            <a:p>
              <a:pPr algn="ctr">
                <a:lnSpc>
                  <a:spcPct val="110000"/>
                </a:lnSpc>
                <a:spcBef>
                  <a:spcPts val="0"/>
                </a:spcBef>
              </a:pPr>
              <a:endParaRPr lang="en-US" b="1" dirty="0">
                <a:solidFill>
                  <a:schemeClr val="tx1"/>
                </a:solidFill>
                <a:latin typeface="Siemens Sans Global" pitchFamily="2" charset="-128"/>
                <a:ea typeface="Siemens Sans Global" pitchFamily="2" charset="-128"/>
              </a:endParaRPr>
            </a:p>
          </p:txBody>
        </p:sp>
        <p:sp>
          <p:nvSpPr>
            <p:cNvPr id="13" name="TextBox 14"/>
            <p:cNvSpPr txBox="1"/>
            <p:nvPr/>
          </p:nvSpPr>
          <p:spPr>
            <a:xfrm>
              <a:off x="6090449" y="3049512"/>
              <a:ext cx="2347239" cy="245053"/>
            </a:xfrm>
            <a:prstGeom prst="rect">
              <a:avLst/>
            </a:prstGeom>
            <a:solidFill>
              <a:schemeClr val="bg1"/>
            </a:solidFill>
          </p:spPr>
          <p:txBody>
            <a:bodyPr wrap="square" lIns="0" tIns="0" rIns="0" bIns="0" rtlCol="0">
              <a:noAutofit/>
            </a:bodyPr>
            <a:lstStyle/>
            <a:p>
              <a:pPr algn="ctr">
                <a:lnSpc>
                  <a:spcPct val="110000"/>
                </a:lnSpc>
                <a:spcBef>
                  <a:spcPts val="0"/>
                </a:spcBef>
              </a:pPr>
              <a:endParaRPr lang="en-US" b="1" dirty="0">
                <a:solidFill>
                  <a:schemeClr val="tx1"/>
                </a:solidFill>
                <a:latin typeface="Siemens Sans Global" pitchFamily="2" charset="-128"/>
                <a:ea typeface="Siemens Sans Global" pitchFamily="2" charset="-128"/>
              </a:endParaRPr>
            </a:p>
          </p:txBody>
        </p:sp>
      </p:grpSp>
      <p:sp>
        <p:nvSpPr>
          <p:cNvPr id="16" name="Rectangle 8"/>
          <p:cNvSpPr/>
          <p:nvPr/>
        </p:nvSpPr>
        <p:spPr>
          <a:xfrm>
            <a:off x="2185155" y="1094790"/>
            <a:ext cx="714065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智能语音机器人一共有几种超能力？</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Super powers of Chatbot</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人工智能的未来</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17" name="Rectangle 5"/>
          <p:cNvSpPr/>
          <p:nvPr/>
        </p:nvSpPr>
        <p:spPr>
          <a:xfrm>
            <a:off x="5580774" y="-26760"/>
            <a:ext cx="3543009" cy="6447919"/>
          </a:xfrm>
          <a:prstGeom prst="rect">
            <a:avLst/>
          </a:prstGeom>
          <a:noFill/>
        </p:spPr>
        <p:txBody>
          <a:bodyPr wrap="square" lIns="91440" tIns="45720" rIns="91440" bIns="45720">
            <a:spAutoFit/>
          </a:bodyPr>
          <a:lstStyle/>
          <a:p>
            <a:pPr algn="ctr"/>
            <a:r>
              <a:rPr lang="zh-CN" altLang="en-US" sz="413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a typeface="Siemens Sans Global" pitchFamily="2" charset="-128"/>
              </a:rPr>
              <a:t>？</a:t>
            </a:r>
            <a:endParaRPr lang="en-US" sz="413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a typeface="Siemens Sans Global" pitchFamily="2" charset="-128"/>
            </a:endParaRPr>
          </a:p>
        </p:txBody>
      </p:sp>
      <p:sp>
        <p:nvSpPr>
          <p:cNvPr id="18" name="TextBox 6"/>
          <p:cNvSpPr txBox="1"/>
          <p:nvPr/>
        </p:nvSpPr>
        <p:spPr>
          <a:xfrm>
            <a:off x="2900215" y="1618501"/>
            <a:ext cx="6391569" cy="3515961"/>
          </a:xfrm>
          <a:prstGeom prst="rect">
            <a:avLst/>
          </a:prstGeom>
          <a:noFill/>
        </p:spPr>
        <p:txBody>
          <a:bodyPr wrap="square" lIns="0" tIns="0" rIns="0" bIns="0" rtlCol="0">
            <a:noAutofit/>
          </a:bodyPr>
          <a:lstStyle/>
          <a:p>
            <a:pPr marL="228600" indent="-228600">
              <a:lnSpc>
                <a:spcPct val="200000"/>
              </a:lnSpc>
              <a:buFontTx/>
              <a:buAutoNum type="arabicPeriod"/>
            </a:pPr>
            <a:r>
              <a:rPr lang="zh-CN" altLang="en-US" sz="2000" dirty="0">
                <a:solidFill>
                  <a:schemeClr val="tx1"/>
                </a:solidFill>
                <a:latin typeface="Siemens Sans Global" pitchFamily="2" charset="-128"/>
                <a:ea typeface="Siemens Sans Global" pitchFamily="2" charset="-128"/>
              </a:rPr>
              <a:t>医疗</a:t>
            </a:r>
            <a:r>
              <a:rPr lang="en-US" altLang="zh-CN" sz="2000" dirty="0">
                <a:solidFill>
                  <a:schemeClr val="tx1"/>
                </a:solidFill>
                <a:latin typeface="Siemens Sans Global" pitchFamily="2" charset="-128"/>
                <a:ea typeface="Siemens Sans Global" pitchFamily="2" charset="-128"/>
              </a:rPr>
              <a:t>AI</a:t>
            </a:r>
            <a:r>
              <a:rPr lang="zh-CN" altLang="en-US" sz="2000" dirty="0">
                <a:solidFill>
                  <a:schemeClr val="tx1"/>
                </a:solidFill>
                <a:latin typeface="Siemens Sans Global" pitchFamily="2" charset="-128"/>
                <a:ea typeface="Siemens Sans Global" pitchFamily="2" charset="-128"/>
              </a:rPr>
              <a:t>帮病人看病，给出诊断结果</a:t>
            </a:r>
            <a:endParaRPr lang="en-US" altLang="zh-CN" sz="2000" dirty="0">
              <a:solidFill>
                <a:schemeClr val="tx1"/>
              </a:solidFill>
              <a:latin typeface="Siemens Sans Global" pitchFamily="2" charset="-128"/>
              <a:ea typeface="Siemens Sans Global" pitchFamily="2" charset="-128"/>
            </a:endParaRPr>
          </a:p>
          <a:p>
            <a:pPr marL="228600" indent="-228600">
              <a:lnSpc>
                <a:spcPct val="200000"/>
              </a:lnSpc>
              <a:spcBef>
                <a:spcPts val="0"/>
              </a:spcBef>
              <a:buAutoNum type="arabicPeriod"/>
            </a:pPr>
            <a:r>
              <a:rPr lang="zh-CN" altLang="en-US" sz="2000" dirty="0">
                <a:solidFill>
                  <a:schemeClr val="tx1"/>
                </a:solidFill>
                <a:latin typeface="Siemens Sans Global" pitchFamily="2" charset="-128"/>
                <a:ea typeface="Siemens Sans Global" pitchFamily="2" charset="-128"/>
              </a:rPr>
              <a:t>厨师</a:t>
            </a:r>
            <a:r>
              <a:rPr lang="en-US" altLang="zh-CN" sz="2000" dirty="0">
                <a:solidFill>
                  <a:schemeClr val="tx1"/>
                </a:solidFill>
                <a:latin typeface="Siemens Sans Global" pitchFamily="2" charset="-128"/>
                <a:ea typeface="Siemens Sans Global" pitchFamily="2" charset="-128"/>
              </a:rPr>
              <a:t>AI</a:t>
            </a:r>
            <a:r>
              <a:rPr lang="zh-CN" altLang="en-US" sz="2000" dirty="0">
                <a:solidFill>
                  <a:schemeClr val="tx1"/>
                </a:solidFill>
                <a:latin typeface="Siemens Sans Global" pitchFamily="2" charset="-128"/>
                <a:ea typeface="Siemens Sans Global" pitchFamily="2" charset="-128"/>
              </a:rPr>
              <a:t>帮你制作一顿美食大餐</a:t>
            </a:r>
            <a:endParaRPr lang="en-US" altLang="zh-CN" sz="2000" dirty="0">
              <a:solidFill>
                <a:schemeClr val="tx1"/>
              </a:solidFill>
              <a:latin typeface="Siemens Sans Global" pitchFamily="2" charset="-128"/>
              <a:ea typeface="Siemens Sans Global" pitchFamily="2" charset="-128"/>
            </a:endParaRPr>
          </a:p>
          <a:p>
            <a:pPr marL="228600" indent="-228600">
              <a:lnSpc>
                <a:spcPct val="200000"/>
              </a:lnSpc>
              <a:spcBef>
                <a:spcPts val="0"/>
              </a:spcBef>
              <a:buAutoNum type="arabicPeriod"/>
            </a:pPr>
            <a:r>
              <a:rPr lang="zh-CN" altLang="en-US" sz="2000" dirty="0">
                <a:solidFill>
                  <a:schemeClr val="tx1"/>
                </a:solidFill>
                <a:latin typeface="Siemens Sans Global" pitchFamily="2" charset="-128"/>
                <a:ea typeface="Siemens Sans Global" pitchFamily="2" charset="-128"/>
              </a:rPr>
              <a:t>物流</a:t>
            </a:r>
            <a:r>
              <a:rPr lang="en-US" altLang="zh-CN" sz="2000" dirty="0">
                <a:solidFill>
                  <a:schemeClr val="tx1"/>
                </a:solidFill>
                <a:latin typeface="Siemens Sans Global" pitchFamily="2" charset="-128"/>
                <a:ea typeface="Siemens Sans Global" pitchFamily="2" charset="-128"/>
              </a:rPr>
              <a:t>AI</a:t>
            </a:r>
            <a:r>
              <a:rPr lang="zh-CN" altLang="en-US" sz="2000" dirty="0">
                <a:solidFill>
                  <a:schemeClr val="tx1"/>
                </a:solidFill>
                <a:latin typeface="Siemens Sans Global" pitchFamily="2" charset="-128"/>
                <a:ea typeface="Siemens Sans Global" pitchFamily="2" charset="-128"/>
              </a:rPr>
              <a:t>帮快递公司分拣货物，并送往你家门口</a:t>
            </a:r>
            <a:endParaRPr lang="en-US" altLang="zh-CN" sz="2000" dirty="0">
              <a:solidFill>
                <a:schemeClr val="tx1"/>
              </a:solidFill>
              <a:latin typeface="Siemens Sans Global" pitchFamily="2" charset="-128"/>
              <a:ea typeface="Siemens Sans Global" pitchFamily="2" charset="-128"/>
            </a:endParaRPr>
          </a:p>
          <a:p>
            <a:pPr marL="228600" indent="-228600">
              <a:lnSpc>
                <a:spcPct val="200000"/>
              </a:lnSpc>
              <a:spcBef>
                <a:spcPts val="0"/>
              </a:spcBef>
              <a:buAutoNum type="arabicPeriod"/>
            </a:pPr>
            <a:r>
              <a:rPr lang="zh-CN" altLang="en-US" sz="2000" dirty="0">
                <a:solidFill>
                  <a:schemeClr val="tx1"/>
                </a:solidFill>
                <a:latin typeface="Siemens Sans Global" pitchFamily="2" charset="-128"/>
                <a:ea typeface="Siemens Sans Global" pitchFamily="2" charset="-128"/>
              </a:rPr>
              <a:t>运动</a:t>
            </a:r>
            <a:r>
              <a:rPr lang="en-US" altLang="zh-CN" sz="2000" dirty="0">
                <a:solidFill>
                  <a:schemeClr val="tx1"/>
                </a:solidFill>
                <a:latin typeface="Siemens Sans Global" pitchFamily="2" charset="-128"/>
                <a:ea typeface="Siemens Sans Global" pitchFamily="2" charset="-128"/>
              </a:rPr>
              <a:t>AI</a:t>
            </a:r>
            <a:r>
              <a:rPr lang="zh-CN" altLang="en-US" sz="2000" dirty="0">
                <a:solidFill>
                  <a:schemeClr val="tx1"/>
                </a:solidFill>
                <a:latin typeface="Siemens Sans Global" pitchFamily="2" charset="-128"/>
                <a:ea typeface="Siemens Sans Global" pitchFamily="2" charset="-128"/>
              </a:rPr>
              <a:t>陪你打羽毛球</a:t>
            </a:r>
            <a:endParaRPr lang="en-US" altLang="zh-CN" sz="2000" dirty="0">
              <a:solidFill>
                <a:schemeClr val="tx1"/>
              </a:solidFill>
              <a:latin typeface="Siemens Sans Global" pitchFamily="2" charset="-128"/>
              <a:ea typeface="Siemens Sans Global" pitchFamily="2" charset="-128"/>
            </a:endParaRPr>
          </a:p>
          <a:p>
            <a:pPr marL="228600" indent="-228600">
              <a:lnSpc>
                <a:spcPct val="200000"/>
              </a:lnSpc>
              <a:spcBef>
                <a:spcPts val="0"/>
              </a:spcBef>
              <a:buAutoNum type="arabicPeriod"/>
            </a:pPr>
            <a:r>
              <a:rPr lang="zh-CN" altLang="en-US" sz="2000" dirty="0">
                <a:solidFill>
                  <a:schemeClr val="tx1"/>
                </a:solidFill>
                <a:latin typeface="Siemens Sans Global" pitchFamily="2" charset="-128"/>
                <a:ea typeface="Siemens Sans Global" pitchFamily="2" charset="-128"/>
              </a:rPr>
              <a:t>办公</a:t>
            </a:r>
            <a:r>
              <a:rPr lang="en-US" altLang="zh-CN" sz="2000" dirty="0">
                <a:solidFill>
                  <a:schemeClr val="tx1"/>
                </a:solidFill>
                <a:latin typeface="Siemens Sans Global" pitchFamily="2" charset="-128"/>
                <a:ea typeface="Siemens Sans Global" pitchFamily="2" charset="-128"/>
              </a:rPr>
              <a:t>AI</a:t>
            </a:r>
            <a:r>
              <a:rPr lang="zh-CN" altLang="en-US" sz="2000" dirty="0">
                <a:solidFill>
                  <a:schemeClr val="tx1"/>
                </a:solidFill>
                <a:latin typeface="Siemens Sans Global" pitchFamily="2" charset="-128"/>
                <a:ea typeface="Siemens Sans Global" pitchFamily="2" charset="-128"/>
              </a:rPr>
              <a:t>可以帮助人们处理工作</a:t>
            </a:r>
            <a:endParaRPr lang="en-US" altLang="zh-CN" sz="2000" dirty="0">
              <a:solidFill>
                <a:schemeClr val="tx1"/>
              </a:solidFill>
              <a:latin typeface="Siemens Sans Global" pitchFamily="2" charset="-128"/>
              <a:ea typeface="Siemens Sans Global" pitchFamily="2" charset="-128"/>
            </a:endParaRPr>
          </a:p>
          <a:p>
            <a:pPr marL="228600" indent="-228600">
              <a:lnSpc>
                <a:spcPct val="200000"/>
              </a:lnSpc>
              <a:spcBef>
                <a:spcPts val="0"/>
              </a:spcBef>
              <a:buAutoNum type="arabicPeriod"/>
            </a:pPr>
            <a:r>
              <a:rPr lang="en-US" altLang="zh-CN" sz="2000" dirty="0">
                <a:solidFill>
                  <a:schemeClr val="tx1"/>
                </a:solidFill>
                <a:latin typeface="Siemens Sans Global" pitchFamily="2" charset="-128"/>
                <a:ea typeface="Siemens Sans Global" pitchFamily="2" charset="-128"/>
              </a:rPr>
              <a:t>……</a:t>
            </a:r>
            <a:endParaRPr lang="en-US" altLang="zh-CN" sz="2000" dirty="0">
              <a:solidFill>
                <a:schemeClr val="tx1"/>
              </a:solidFill>
              <a:latin typeface="Siemens Sans Global" pitchFamily="2" charset="-128"/>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索引</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TextBox 4"/>
          <p:cNvSpPr txBox="1"/>
          <p:nvPr/>
        </p:nvSpPr>
        <p:spPr>
          <a:xfrm>
            <a:off x="484700" y="1055606"/>
            <a:ext cx="9088507" cy="4788532"/>
          </a:xfrm>
          <a:prstGeom prst="rect">
            <a:avLst/>
          </a:prstGeom>
          <a:noFill/>
        </p:spPr>
        <p:txBody>
          <a:bodyPr wrap="none" lIns="0" tIns="0" rIns="0" bIns="0" rtlCol="0">
            <a:noAutofit/>
          </a:bodyPr>
          <a:lstStyle>
            <a:defPPr>
              <a:defRPr lang="de-DE"/>
            </a:defPPr>
            <a:lvl1pPr algn="l" rtl="0" fontAlgn="base">
              <a:spcBef>
                <a:spcPct val="50000"/>
              </a:spcBef>
              <a:spcAft>
                <a:spcPct val="0"/>
              </a:spcAft>
              <a:defRPr kern="1200">
                <a:solidFill>
                  <a:schemeClr val="bg2"/>
                </a:solidFill>
                <a:latin typeface="Arial" panose="020B0604020202090204" pitchFamily="34" charset="0"/>
                <a:ea typeface="MS PGothic" panose="020B0600070205080204" charset="-128"/>
                <a:cs typeface="+mn-cs"/>
              </a:defRPr>
            </a:lvl1pPr>
            <a:lvl2pPr marL="457200" algn="l" rtl="0" fontAlgn="base">
              <a:spcBef>
                <a:spcPct val="50000"/>
              </a:spcBef>
              <a:spcAft>
                <a:spcPct val="0"/>
              </a:spcAft>
              <a:defRPr kern="1200">
                <a:solidFill>
                  <a:schemeClr val="bg2"/>
                </a:solidFill>
                <a:latin typeface="Arial" panose="020B0604020202090204" pitchFamily="34" charset="0"/>
                <a:ea typeface="MS PGothic" panose="020B0600070205080204" charset="-128"/>
                <a:cs typeface="+mn-cs"/>
              </a:defRPr>
            </a:lvl2pPr>
            <a:lvl3pPr marL="914400" algn="l" rtl="0" fontAlgn="base">
              <a:spcBef>
                <a:spcPct val="50000"/>
              </a:spcBef>
              <a:spcAft>
                <a:spcPct val="0"/>
              </a:spcAft>
              <a:defRPr kern="1200">
                <a:solidFill>
                  <a:schemeClr val="bg2"/>
                </a:solidFill>
                <a:latin typeface="Arial" panose="020B0604020202090204" pitchFamily="34" charset="0"/>
                <a:ea typeface="MS PGothic" panose="020B0600070205080204" charset="-128"/>
                <a:cs typeface="+mn-cs"/>
              </a:defRPr>
            </a:lvl3pPr>
            <a:lvl4pPr marL="1371600" algn="l" rtl="0" fontAlgn="base">
              <a:spcBef>
                <a:spcPct val="50000"/>
              </a:spcBef>
              <a:spcAft>
                <a:spcPct val="0"/>
              </a:spcAft>
              <a:defRPr kern="1200">
                <a:solidFill>
                  <a:schemeClr val="bg2"/>
                </a:solidFill>
                <a:latin typeface="Arial" panose="020B0604020202090204" pitchFamily="34" charset="0"/>
                <a:ea typeface="MS PGothic" panose="020B0600070205080204" charset="-128"/>
                <a:cs typeface="+mn-cs"/>
              </a:defRPr>
            </a:lvl4pPr>
            <a:lvl5pPr marL="1828800" algn="l" rtl="0" fontAlgn="base">
              <a:spcBef>
                <a:spcPct val="50000"/>
              </a:spcBef>
              <a:spcAft>
                <a:spcPct val="0"/>
              </a:spcAft>
              <a:defRPr kern="1200">
                <a:solidFill>
                  <a:schemeClr val="bg2"/>
                </a:solidFill>
                <a:latin typeface="Arial" panose="020B0604020202090204" pitchFamily="34" charset="0"/>
                <a:ea typeface="MS PGothic" panose="020B0600070205080204" charset="-128"/>
                <a:cs typeface="+mn-cs"/>
              </a:defRPr>
            </a:lvl5pPr>
            <a:lvl6pPr marL="2286000" algn="l" defTabSz="914400" rtl="0" eaLnBrk="1" latinLnBrk="0" hangingPunct="1">
              <a:defRPr kern="1200">
                <a:solidFill>
                  <a:schemeClr val="bg2"/>
                </a:solidFill>
                <a:latin typeface="Arial" panose="020B0604020202090204" pitchFamily="34" charset="0"/>
                <a:ea typeface="MS PGothic" panose="020B0600070205080204" charset="-128"/>
                <a:cs typeface="+mn-cs"/>
              </a:defRPr>
            </a:lvl6pPr>
            <a:lvl7pPr marL="2743200" algn="l" defTabSz="914400" rtl="0" eaLnBrk="1" latinLnBrk="0" hangingPunct="1">
              <a:defRPr kern="1200">
                <a:solidFill>
                  <a:schemeClr val="bg2"/>
                </a:solidFill>
                <a:latin typeface="Arial" panose="020B0604020202090204" pitchFamily="34" charset="0"/>
                <a:ea typeface="MS PGothic" panose="020B0600070205080204" charset="-128"/>
                <a:cs typeface="+mn-cs"/>
              </a:defRPr>
            </a:lvl7pPr>
            <a:lvl8pPr marL="3200400" algn="l" defTabSz="914400" rtl="0" eaLnBrk="1" latinLnBrk="0" hangingPunct="1">
              <a:defRPr kern="1200">
                <a:solidFill>
                  <a:schemeClr val="bg2"/>
                </a:solidFill>
                <a:latin typeface="Arial" panose="020B0604020202090204" pitchFamily="34" charset="0"/>
                <a:ea typeface="MS PGothic" panose="020B0600070205080204" charset="-128"/>
                <a:cs typeface="+mn-cs"/>
              </a:defRPr>
            </a:lvl8pPr>
            <a:lvl9pPr marL="3657600" algn="l" defTabSz="914400" rtl="0" eaLnBrk="1" latinLnBrk="0" hangingPunct="1">
              <a:defRPr kern="1200">
                <a:solidFill>
                  <a:schemeClr val="bg2"/>
                </a:solidFill>
                <a:latin typeface="Arial" panose="020B0604020202090204" pitchFamily="34" charset="0"/>
                <a:ea typeface="MS PGothic" panose="020B0600070205080204" charset="-128"/>
                <a:cs typeface="+mn-cs"/>
              </a:defRPr>
            </a:lvl9pPr>
          </a:lstStyle>
          <a:p>
            <a:pPr>
              <a:lnSpc>
                <a:spcPct val="150000"/>
              </a:lnSpc>
              <a:spcBef>
                <a:spcPts val="0"/>
              </a:spcBef>
            </a:pPr>
            <a:r>
              <a:rPr lang="zh-CN" altLang="en-US" dirty="0">
                <a:solidFill>
                  <a:schemeClr val="tx1">
                    <a:lumMod val="75000"/>
                    <a:lumOff val="25000"/>
                  </a:schemeClr>
                </a:solidFill>
                <a:latin typeface="Siemens Sans Global" pitchFamily="2" charset="-128"/>
                <a:ea typeface="Siemens Sans Global" pitchFamily="2" charset="-128"/>
              </a:rPr>
              <a:t>课件中的非原创资料及来源：</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1. Page 1 picture: </a:t>
            </a:r>
            <a:r>
              <a:rPr lang="zh-CN" altLang="en-US" dirty="0">
                <a:solidFill>
                  <a:schemeClr val="tx1">
                    <a:lumMod val="75000"/>
                    <a:lumOff val="25000"/>
                  </a:schemeClr>
                </a:solidFill>
                <a:latin typeface="Siemens Sans Global" pitchFamily="2" charset="-128"/>
                <a:ea typeface="Siemens Sans Global" pitchFamily="2" charset="-128"/>
              </a:rPr>
              <a:t>来源于网络 </a:t>
            </a:r>
            <a:r>
              <a:rPr lang="en-US" altLang="zh-CN" dirty="0">
                <a:solidFill>
                  <a:schemeClr val="tx1">
                    <a:lumMod val="75000"/>
                    <a:lumOff val="25000"/>
                  </a:schemeClr>
                </a:solidFill>
                <a:latin typeface="Siemens Sans Global" pitchFamily="2" charset="-128"/>
                <a:ea typeface="Siemens Sans Global" pitchFamily="2" charset="-128"/>
                <a:hlinkClick r:id="rId1"/>
              </a:rPr>
              <a:t>www.mckinsey.com</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2. Page 2: </a:t>
            </a:r>
            <a:r>
              <a:rPr lang="zh-CN" altLang="en-US" dirty="0">
                <a:solidFill>
                  <a:schemeClr val="tx1">
                    <a:lumMod val="75000"/>
                    <a:lumOff val="25000"/>
                  </a:schemeClr>
                </a:solidFill>
                <a:latin typeface="Siemens Sans Global" pitchFamily="2" charset="-128"/>
                <a:ea typeface="Siemens Sans Global" pitchFamily="2" charset="-128"/>
              </a:rPr>
              <a:t>图片来源于网络</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3. Page 3: </a:t>
            </a:r>
            <a:r>
              <a:rPr lang="zh-CN" altLang="en-US" dirty="0">
                <a:solidFill>
                  <a:schemeClr val="tx1">
                    <a:lumMod val="75000"/>
                    <a:lumOff val="25000"/>
                  </a:schemeClr>
                </a:solidFill>
                <a:latin typeface="Siemens Sans Global" pitchFamily="2" charset="-128"/>
                <a:ea typeface="Siemens Sans Global" pitchFamily="2" charset="-128"/>
              </a:rPr>
              <a:t>图片来源于网络</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4. Page 5: </a:t>
            </a:r>
            <a:r>
              <a:rPr lang="zh-CN" altLang="en-US" dirty="0">
                <a:solidFill>
                  <a:schemeClr val="tx1">
                    <a:lumMod val="75000"/>
                    <a:lumOff val="25000"/>
                  </a:schemeClr>
                </a:solidFill>
                <a:latin typeface="Siemens Sans Global" pitchFamily="2" charset="-128"/>
                <a:ea typeface="Siemens Sans Global" pitchFamily="2" charset="-128"/>
              </a:rPr>
              <a:t>文字及图片来源于此书</a:t>
            </a:r>
            <a:r>
              <a:rPr lang="en-US" altLang="zh-CN" dirty="0">
                <a:solidFill>
                  <a:schemeClr val="tx1">
                    <a:lumMod val="75000"/>
                    <a:lumOff val="25000"/>
                  </a:schemeClr>
                </a:solidFill>
                <a:latin typeface="Siemens Sans Global" pitchFamily="2" charset="-128"/>
                <a:ea typeface="Siemens Sans Global" pitchFamily="2" charset="-128"/>
              </a:rPr>
              <a:t>《</a:t>
            </a:r>
            <a:r>
              <a:rPr lang="zh-CN" altLang="en-US" dirty="0">
                <a:solidFill>
                  <a:schemeClr val="tx1">
                    <a:lumMod val="75000"/>
                    <a:lumOff val="25000"/>
                  </a:schemeClr>
                </a:solidFill>
                <a:latin typeface="Siemens Sans Global" pitchFamily="2" charset="-128"/>
                <a:ea typeface="Siemens Sans Global" pitchFamily="2" charset="-128"/>
              </a:rPr>
              <a:t>智能革命：迎接人工智能时代的社会、经济与文化变革</a:t>
            </a:r>
            <a:r>
              <a:rPr lang="en-US" altLang="zh-CN" dirty="0">
                <a:solidFill>
                  <a:schemeClr val="tx1">
                    <a:lumMod val="75000"/>
                    <a:lumOff val="25000"/>
                  </a:schemeClr>
                </a:solidFill>
                <a:latin typeface="Siemens Sans Global" pitchFamily="2" charset="-128"/>
                <a:ea typeface="Siemens Sans Global" pitchFamily="2" charset="-128"/>
              </a:rPr>
              <a:t>》</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5. Page 6: </a:t>
            </a:r>
            <a:r>
              <a:rPr lang="zh-CN" altLang="en-US" dirty="0">
                <a:solidFill>
                  <a:schemeClr val="tx1">
                    <a:lumMod val="75000"/>
                    <a:lumOff val="25000"/>
                  </a:schemeClr>
                </a:solidFill>
                <a:latin typeface="Siemens Sans Global" pitchFamily="2" charset="-128"/>
                <a:ea typeface="Siemens Sans Global" pitchFamily="2" charset="-128"/>
              </a:rPr>
              <a:t>图片来源于网络</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6. Page 6: </a:t>
            </a:r>
            <a:r>
              <a:rPr lang="zh-CN" altLang="en-US" dirty="0">
                <a:solidFill>
                  <a:schemeClr val="tx1">
                    <a:lumMod val="75000"/>
                    <a:lumOff val="25000"/>
                  </a:schemeClr>
                </a:solidFill>
                <a:latin typeface="Siemens Sans Global" pitchFamily="2" charset="-128"/>
                <a:ea typeface="Siemens Sans Global" pitchFamily="2" charset="-128"/>
              </a:rPr>
              <a:t>文字</a:t>
            </a:r>
            <a:r>
              <a:rPr lang="en-US" altLang="zh-CN" dirty="0">
                <a:solidFill>
                  <a:schemeClr val="tx1">
                    <a:lumMod val="75000"/>
                    <a:lumOff val="25000"/>
                  </a:schemeClr>
                </a:solidFill>
                <a:latin typeface="Siemens Sans Global" pitchFamily="2" charset="-128"/>
                <a:ea typeface="Siemens Sans Global" pitchFamily="2" charset="-128"/>
              </a:rPr>
              <a:t>3&amp;4</a:t>
            </a:r>
            <a:r>
              <a:rPr lang="zh-CN" altLang="en-US" dirty="0">
                <a:solidFill>
                  <a:schemeClr val="tx1">
                    <a:lumMod val="75000"/>
                    <a:lumOff val="25000"/>
                  </a:schemeClr>
                </a:solidFill>
                <a:latin typeface="Siemens Sans Global" pitchFamily="2" charset="-128"/>
                <a:ea typeface="Siemens Sans Global" pitchFamily="2" charset="-128"/>
              </a:rPr>
              <a:t>来源于此书</a:t>
            </a:r>
            <a:r>
              <a:rPr lang="en-US" altLang="zh-CN" dirty="0">
                <a:solidFill>
                  <a:schemeClr val="tx1">
                    <a:lumMod val="75000"/>
                    <a:lumOff val="25000"/>
                  </a:schemeClr>
                </a:solidFill>
                <a:latin typeface="Siemens Sans Global" pitchFamily="2" charset="-128"/>
                <a:ea typeface="Siemens Sans Global" pitchFamily="2" charset="-128"/>
              </a:rPr>
              <a:t>《</a:t>
            </a:r>
            <a:r>
              <a:rPr lang="zh-CN" altLang="en-US" dirty="0">
                <a:solidFill>
                  <a:schemeClr val="tx1">
                    <a:lumMod val="75000"/>
                    <a:lumOff val="25000"/>
                  </a:schemeClr>
                </a:solidFill>
                <a:latin typeface="Siemens Sans Global" pitchFamily="2" charset="-128"/>
                <a:ea typeface="Siemens Sans Global" pitchFamily="2" charset="-128"/>
              </a:rPr>
              <a:t>智能革命：迎接人工智能时代的社会、经济与文化变革</a:t>
            </a:r>
            <a:r>
              <a:rPr lang="en-US" altLang="zh-CN" dirty="0">
                <a:solidFill>
                  <a:schemeClr val="tx1">
                    <a:lumMod val="75000"/>
                    <a:lumOff val="25000"/>
                  </a:schemeClr>
                </a:solidFill>
                <a:latin typeface="Siemens Sans Global" pitchFamily="2" charset="-128"/>
                <a:ea typeface="Siemens Sans Global" pitchFamily="2" charset="-128"/>
              </a:rPr>
              <a:t>》</a:t>
            </a:r>
            <a:endParaRPr lang="en-US" altLang="zh-CN" dirty="0">
              <a:solidFill>
                <a:schemeClr val="tx1">
                  <a:lumMod val="75000"/>
                  <a:lumOff val="25000"/>
                </a:schemeClr>
              </a:solidFill>
              <a:latin typeface="Siemens Sans Global" pitchFamily="2" charset="-128"/>
              <a:ea typeface="Siemens Sans Global" pitchFamily="2" charset="-128"/>
            </a:endParaRPr>
          </a:p>
          <a:p>
            <a:pPr>
              <a:lnSpc>
                <a:spcPct val="150000"/>
              </a:lnSpc>
              <a:spcBef>
                <a:spcPts val="0"/>
              </a:spcBef>
            </a:pPr>
            <a:r>
              <a:rPr lang="en-US" altLang="zh-CN" dirty="0">
                <a:solidFill>
                  <a:schemeClr val="tx1">
                    <a:lumMod val="75000"/>
                    <a:lumOff val="25000"/>
                  </a:schemeClr>
                </a:solidFill>
                <a:latin typeface="Siemens Sans Global" pitchFamily="2" charset="-128"/>
                <a:ea typeface="Siemens Sans Global" pitchFamily="2" charset="-128"/>
              </a:rPr>
              <a:t>7. Page 7-16: </a:t>
            </a:r>
            <a:r>
              <a:rPr lang="zh-CN" altLang="en-US" dirty="0">
                <a:solidFill>
                  <a:schemeClr val="tx1">
                    <a:lumMod val="75000"/>
                    <a:lumOff val="25000"/>
                  </a:schemeClr>
                </a:solidFill>
                <a:latin typeface="Siemens Sans Global" pitchFamily="2" charset="-128"/>
                <a:ea typeface="Siemens Sans Global" pitchFamily="2" charset="-128"/>
              </a:rPr>
              <a:t>图片来源知乎 </a:t>
            </a:r>
            <a:r>
              <a:rPr lang="en-US" altLang="zh-CN" dirty="0">
                <a:solidFill>
                  <a:schemeClr val="tx1">
                    <a:lumMod val="75000"/>
                    <a:lumOff val="25000"/>
                  </a:schemeClr>
                </a:solidFill>
                <a:latin typeface="Siemens Sans Global" pitchFamily="2" charset="-128"/>
                <a:ea typeface="Siemens Sans Global" pitchFamily="2" charset="-128"/>
                <a:hlinkClick r:id="rId2"/>
              </a:rPr>
              <a:t>https://zhuanlan.zhihu.com/p/817715567</a:t>
            </a:r>
            <a:r>
              <a:rPr lang="en-US" altLang="zh-CN" dirty="0">
                <a:solidFill>
                  <a:schemeClr val="tx1">
                    <a:lumMod val="75000"/>
                    <a:lumOff val="25000"/>
                  </a:schemeClr>
                </a:solidFill>
                <a:latin typeface="Siemens Sans Global" pitchFamily="2" charset="-128"/>
                <a:ea typeface="Siemens Sans Global" pitchFamily="2" charset="-128"/>
              </a:rPr>
              <a:t>.</a:t>
            </a:r>
            <a:endParaRPr lang="en-US" altLang="zh-CN" dirty="0">
              <a:solidFill>
                <a:schemeClr val="tx1">
                  <a:lumMod val="75000"/>
                  <a:lumOff val="25000"/>
                </a:schemeClr>
              </a:solidFill>
              <a:latin typeface="Siemens Sans Global" pitchFamily="2" charset="-128"/>
              <a:ea typeface="Siemens Sans Global" pitchFamily="2" charset="-128"/>
            </a:endParaRPr>
          </a:p>
          <a:p>
            <a:pPr>
              <a:spcBef>
                <a:spcPts val="0"/>
              </a:spcBef>
            </a:pPr>
            <a:endParaRPr lang="en-US" sz="1400" b="1" dirty="0">
              <a:solidFill>
                <a:schemeClr val="tx1">
                  <a:lumMod val="75000"/>
                  <a:lumOff val="25000"/>
                </a:schemeClr>
              </a:solidFill>
              <a:latin typeface="Siemens Sans Global" pitchFamily="2" charset="-128"/>
              <a:ea typeface="Siemens Sans Global" pitchFamily="2"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ea typeface="Siemens Sans Global" pitchFamily="2" charset="-128"/>
              </a:rPr>
              <a:t>内容和主题概要</a:t>
            </a:r>
            <a:endParaRPr lang="zh-CN" altLang="en-US" dirty="0">
              <a:ea typeface="Siemens Sans Global" pitchFamily="2" charset="-128"/>
            </a:endParaRPr>
          </a:p>
        </p:txBody>
      </p:sp>
      <p:sp>
        <p:nvSpPr>
          <p:cNvPr id="4" name="页脚占位符 3"/>
          <p:cNvSpPr>
            <a:spLocks noGrp="1"/>
          </p:cNvSpPr>
          <p:nvPr>
            <p:ph type="ftr" sz="quarter" idx="10"/>
          </p:nvPr>
        </p:nvSpPr>
        <p:spPr/>
        <p:txBody>
          <a:bodyPr/>
          <a:lstStyle/>
          <a:p>
            <a:r>
              <a:rPr lang="zh-CN" altLang="en-US">
                <a:ea typeface="Siemens Sans Global" pitchFamily="2" charset="-128"/>
              </a:rPr>
              <a:t>西门子爱绿教育计划</a:t>
            </a:r>
            <a:endParaRPr lang="zh-CN" altLang="en-US">
              <a:ea typeface="Siemens Sans Global" pitchFamily="2" charset="-128"/>
            </a:endParaRPr>
          </a:p>
          <a:p>
            <a:endParaRPr lang="en-US" dirty="0">
              <a:ea typeface="Siemens Sans Global" pitchFamily="2" charset="-128"/>
            </a:endParaRPr>
          </a:p>
        </p:txBody>
      </p:sp>
      <p:sp>
        <p:nvSpPr>
          <p:cNvPr id="5" name="灯片编号占位符 4"/>
          <p:cNvSpPr>
            <a:spLocks noGrp="1"/>
          </p:cNvSpPr>
          <p:nvPr>
            <p:ph type="sldNum" sz="quarter" idx="11"/>
          </p:nvPr>
        </p:nvSpPr>
        <p:spPr/>
        <p:txBody>
          <a:bodyPr/>
          <a:lstStyle/>
          <a:p>
            <a:fld id="{15EBE321-CBB1-4E91-BD14-37C8D44326FB}" type="slidenum">
              <a:rPr lang="en-US" smtClean="0">
                <a:ea typeface="Siemens Sans Global" pitchFamily="2" charset="-128"/>
              </a:rPr>
            </a:fld>
            <a:endParaRPr lang="en-US" dirty="0">
              <a:ea typeface="Siemens Sans Global" pitchFamily="2" charset="-128"/>
            </a:endParaRPr>
          </a:p>
        </p:txBody>
      </p:sp>
      <p:sp>
        <p:nvSpPr>
          <p:cNvPr id="9" name="Agenda" descr="Sample table of contents"/>
          <p:cNvSpPr>
            <a:spLocks noGrp="1"/>
          </p:cNvSpPr>
          <p:nvPr>
            <p:ph type="body" sz="quarter" idx="12"/>
          </p:nvPr>
        </p:nvSpPr>
        <p:spPr>
          <a:xfrm>
            <a:off x="411480" y="1834515"/>
            <a:ext cx="5911850" cy="3749040"/>
          </a:xfrm>
        </p:spPr>
        <p:txBody>
          <a:bodyPr/>
          <a:lstStyle/>
          <a:p>
            <a:r>
              <a:rPr lang="en-US" sz="2400" b="1" noProof="0" dirty="0">
                <a:ea typeface="Siemens Sans Global" pitchFamily="2" charset="-128"/>
              </a:rPr>
              <a:t>AI</a:t>
            </a:r>
            <a:r>
              <a:rPr lang="zh-CN" altLang="en-US" sz="2400" b="1" noProof="0" dirty="0">
                <a:ea typeface="Siemens Sans Global" pitchFamily="2" charset="-128"/>
              </a:rPr>
              <a:t>人工智能</a:t>
            </a:r>
            <a:endParaRPr lang="en-US" sz="2400" b="1" noProof="0" dirty="0">
              <a:ea typeface="Siemens Sans Global" pitchFamily="2" charset="-128"/>
            </a:endParaRPr>
          </a:p>
          <a:p>
            <a:pPr lvl="1">
              <a:lnSpc>
                <a:spcPct val="200000"/>
              </a:lnSpc>
            </a:pPr>
            <a:r>
              <a:rPr lang="zh-CN" altLang="en-US" sz="2000" dirty="0">
                <a:ea typeface="Siemens Sans Global" pitchFamily="2" charset="-128"/>
              </a:rPr>
              <a:t>人工智能的起源</a:t>
            </a:r>
            <a:r>
              <a:rPr lang="en-US" altLang="zh-CN" sz="2000" dirty="0">
                <a:ea typeface="Siemens Sans Global" pitchFamily="2" charset="-128"/>
              </a:rPr>
              <a:t>                                                      </a:t>
            </a:r>
            <a:r>
              <a:rPr lang="en-US" sz="2000" noProof="0" dirty="0">
                <a:ea typeface="Siemens Sans Global" pitchFamily="2" charset="-128"/>
              </a:rPr>
              <a:t>3</a:t>
            </a:r>
            <a:endParaRPr lang="en-US" sz="2000" noProof="0" dirty="0">
              <a:ea typeface="Siemens Sans Global" pitchFamily="2" charset="-128"/>
            </a:endParaRPr>
          </a:p>
          <a:p>
            <a:pPr lvl="1">
              <a:lnSpc>
                <a:spcPct val="200000"/>
              </a:lnSpc>
            </a:pPr>
            <a:r>
              <a:rPr lang="zh-CN" altLang="en-US" sz="2000" dirty="0">
                <a:ea typeface="Siemens Sans Global" pitchFamily="2" charset="-128"/>
              </a:rPr>
              <a:t>遇见智能时代的你  </a:t>
            </a:r>
            <a:r>
              <a:rPr lang="en-US" altLang="zh-CN" sz="2000" dirty="0">
                <a:ea typeface="Siemens Sans Global" pitchFamily="2" charset="-128"/>
              </a:rPr>
              <a:t>                                                5</a:t>
            </a:r>
            <a:endParaRPr lang="en-US" altLang="zh-CN" sz="2000" dirty="0">
              <a:ea typeface="Siemens Sans Global" pitchFamily="2" charset="-128"/>
            </a:endParaRPr>
          </a:p>
          <a:p>
            <a:pPr lvl="1">
              <a:lnSpc>
                <a:spcPct val="200000"/>
              </a:lnSpc>
            </a:pPr>
            <a:r>
              <a:rPr lang="zh-CN" altLang="en-US" sz="2000" noProof="0" dirty="0">
                <a:ea typeface="Siemens Sans Global" pitchFamily="2" charset="-128"/>
              </a:rPr>
              <a:t>机器人为什么能听懂你说话               </a:t>
            </a:r>
            <a:r>
              <a:rPr lang="en-US" altLang="zh-CN" sz="2000" noProof="0" dirty="0">
                <a:ea typeface="Siemens Sans Global" pitchFamily="2" charset="-128"/>
              </a:rPr>
              <a:t>                     7</a:t>
            </a:r>
            <a:endParaRPr lang="en-US" altLang="zh-CN" sz="2000" noProof="0" dirty="0">
              <a:ea typeface="Siemens Sans Global" pitchFamily="2" charset="-128"/>
            </a:endParaRPr>
          </a:p>
          <a:p>
            <a:pPr lvl="1">
              <a:lnSpc>
                <a:spcPct val="200000"/>
              </a:lnSpc>
            </a:pPr>
            <a:r>
              <a:rPr lang="zh-CN" altLang="en-US" sz="2000" dirty="0">
                <a:ea typeface="Siemens Sans Global" pitchFamily="2" charset="-128"/>
              </a:rPr>
              <a:t>人工智能的未来                   </a:t>
            </a:r>
            <a:r>
              <a:rPr lang="en-US" altLang="zh-CN" sz="2000" dirty="0">
                <a:ea typeface="Siemens Sans Global" pitchFamily="2" charset="-128"/>
              </a:rPr>
              <a:t>                </a:t>
            </a:r>
            <a:r>
              <a:rPr lang="zh-CN" altLang="en-US" sz="2000" dirty="0">
                <a:ea typeface="Siemens Sans Global" pitchFamily="2" charset="-128"/>
              </a:rPr>
              <a:t>                 </a:t>
            </a:r>
            <a:r>
              <a:rPr lang="en-US" altLang="zh-CN" sz="2000" dirty="0">
                <a:ea typeface="Siemens Sans Global" pitchFamily="2" charset="-128"/>
              </a:rPr>
              <a:t>17</a:t>
            </a:r>
            <a:endParaRPr lang="en-US" sz="2000" noProof="0" dirty="0">
              <a:ea typeface="Siemens Sans Global" pitchFamily="2" charset="-128"/>
            </a:endParaRPr>
          </a:p>
        </p:txBody>
      </p:sp>
      <p:pic>
        <p:nvPicPr>
          <p:cNvPr id="11" name="图片 10"/>
          <p:cNvPicPr>
            <a:picLocks noChangeAspect="1"/>
          </p:cNvPicPr>
          <p:nvPr/>
        </p:nvPicPr>
        <p:blipFill>
          <a:blip r:embed="rId1"/>
          <a:stretch>
            <a:fillRect/>
          </a:stretch>
        </p:blipFill>
        <p:spPr>
          <a:xfrm>
            <a:off x="7967962" y="1054100"/>
            <a:ext cx="3812875" cy="39868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人工智能的起源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8" name="Rectangle 1"/>
          <p:cNvSpPr/>
          <p:nvPr/>
        </p:nvSpPr>
        <p:spPr>
          <a:xfrm>
            <a:off x="1876142" y="1677409"/>
            <a:ext cx="4544834" cy="406778"/>
          </a:xfrm>
          <a:prstGeom prst="rect">
            <a:avLst/>
          </a:prstGeom>
        </p:spPr>
        <p:txBody>
          <a:bodyPr wrap="square">
            <a:spAutoFit/>
          </a:bodyPr>
          <a:lstStyle/>
          <a:p>
            <a:pPr>
              <a:lnSpc>
                <a:spcPct val="110000"/>
              </a:lnSpc>
              <a:spcBef>
                <a:spcPts val="0"/>
              </a:spcBef>
            </a:pPr>
            <a:r>
              <a:rPr lang="zh-CN" altLang="en-US" sz="2000" dirty="0">
                <a:solidFill>
                  <a:schemeClr val="tx1"/>
                </a:solidFill>
                <a:latin typeface="+mn-lt"/>
                <a:ea typeface="Siemens Sans Global" pitchFamily="2" charset="-128"/>
              </a:rPr>
              <a:t>世界上最早的“机器人”是谁发明的？</a:t>
            </a:r>
            <a:endParaRPr lang="en-US" altLang="zh-CN" sz="2000" dirty="0">
              <a:solidFill>
                <a:schemeClr val="tx1"/>
              </a:solidFill>
              <a:latin typeface="+mn-lt"/>
              <a:ea typeface="Siemens Sans Global" pitchFamily="2" charset="-128"/>
            </a:endParaRPr>
          </a:p>
        </p:txBody>
      </p:sp>
      <p:sp>
        <p:nvSpPr>
          <p:cNvPr id="9" name="Rectangle 6"/>
          <p:cNvSpPr/>
          <p:nvPr/>
        </p:nvSpPr>
        <p:spPr>
          <a:xfrm>
            <a:off x="1893359" y="2267712"/>
            <a:ext cx="1622560" cy="400110"/>
          </a:xfrm>
          <a:prstGeom prst="rect">
            <a:avLst/>
          </a:prstGeom>
        </p:spPr>
        <p:txBody>
          <a:bodyPr wrap="none">
            <a:spAutoFit/>
          </a:bodyPr>
          <a:lstStyle/>
          <a:p>
            <a:r>
              <a:rPr lang="zh-CN" altLang="en-US" sz="2000" dirty="0">
                <a:solidFill>
                  <a:schemeClr val="tx1"/>
                </a:solidFill>
                <a:latin typeface="+mn-lt"/>
                <a:ea typeface="Siemens Sans Global" pitchFamily="2" charset="-128"/>
              </a:rPr>
              <a:t>马文</a:t>
            </a:r>
            <a:r>
              <a:rPr lang="en-US" altLang="zh-CN" sz="2000" dirty="0">
                <a:solidFill>
                  <a:schemeClr val="tx1"/>
                </a:solidFill>
                <a:latin typeface="+mn-lt"/>
                <a:ea typeface="Siemens Sans Global" pitchFamily="2" charset="-128"/>
              </a:rPr>
              <a:t>·</a:t>
            </a:r>
            <a:r>
              <a:rPr lang="zh-CN" altLang="en-US" sz="2000" dirty="0">
                <a:solidFill>
                  <a:schemeClr val="tx1"/>
                </a:solidFill>
                <a:latin typeface="+mn-lt"/>
                <a:ea typeface="Siemens Sans Global" pitchFamily="2" charset="-128"/>
              </a:rPr>
              <a:t>明斯基 </a:t>
            </a:r>
            <a:endParaRPr lang="en-US" sz="2000" dirty="0">
              <a:latin typeface="+mn-lt"/>
              <a:ea typeface="Siemens Sans Global" pitchFamily="2" charset="-128"/>
            </a:endParaRPr>
          </a:p>
        </p:txBody>
      </p:sp>
      <p:sp>
        <p:nvSpPr>
          <p:cNvPr id="10" name="Rectangle 7"/>
          <p:cNvSpPr/>
          <p:nvPr/>
        </p:nvSpPr>
        <p:spPr>
          <a:xfrm>
            <a:off x="3515919" y="2262287"/>
            <a:ext cx="2307042" cy="406778"/>
          </a:xfrm>
          <a:prstGeom prst="rect">
            <a:avLst/>
          </a:prstGeom>
        </p:spPr>
        <p:txBody>
          <a:bodyPr wrap="none">
            <a:spAutoFit/>
          </a:bodyPr>
          <a:lstStyle/>
          <a:p>
            <a:pPr>
              <a:lnSpc>
                <a:spcPct val="110000"/>
              </a:lnSpc>
              <a:spcBef>
                <a:spcPts val="0"/>
              </a:spcBef>
            </a:pPr>
            <a:r>
              <a:rPr lang="en-US" altLang="zh-CN" sz="2000" dirty="0">
                <a:solidFill>
                  <a:schemeClr val="tx1"/>
                </a:solidFill>
                <a:latin typeface="+mn-lt"/>
                <a:ea typeface="Siemens Sans Global" pitchFamily="2" charset="-128"/>
              </a:rPr>
              <a:t>—— </a:t>
            </a:r>
            <a:r>
              <a:rPr lang="zh-CN" altLang="en-US" sz="2000" dirty="0">
                <a:solidFill>
                  <a:schemeClr val="tx1"/>
                </a:solidFill>
                <a:latin typeface="+mn-lt"/>
                <a:ea typeface="Siemens Sans Global" pitchFamily="2" charset="-128"/>
              </a:rPr>
              <a:t>人工智能之父</a:t>
            </a:r>
            <a:endParaRPr lang="en-US" altLang="zh-CN" sz="2000" dirty="0">
              <a:solidFill>
                <a:schemeClr val="tx1"/>
              </a:solidFill>
              <a:latin typeface="+mn-lt"/>
              <a:ea typeface="Siemens Sans Global" pitchFamily="2" charset="-128"/>
            </a:endParaRPr>
          </a:p>
        </p:txBody>
      </p:sp>
      <p:sp>
        <p:nvSpPr>
          <p:cNvPr id="11" name="Rectangle 8"/>
          <p:cNvSpPr/>
          <p:nvPr/>
        </p:nvSpPr>
        <p:spPr>
          <a:xfrm>
            <a:off x="1892371" y="2897302"/>
            <a:ext cx="1980029" cy="406778"/>
          </a:xfrm>
          <a:prstGeom prst="rect">
            <a:avLst/>
          </a:prstGeom>
        </p:spPr>
        <p:txBody>
          <a:bodyPr wrap="none">
            <a:spAutoFit/>
          </a:bodyPr>
          <a:lstStyle/>
          <a:p>
            <a:pPr>
              <a:lnSpc>
                <a:spcPct val="110000"/>
              </a:lnSpc>
              <a:spcBef>
                <a:spcPts val="0"/>
              </a:spcBef>
            </a:pPr>
            <a:r>
              <a:rPr lang="zh-CN" altLang="en-US" sz="2000" dirty="0">
                <a:solidFill>
                  <a:schemeClr val="tx1"/>
                </a:solidFill>
                <a:latin typeface="+mn-lt"/>
                <a:ea typeface="Siemens Sans Global" pitchFamily="2" charset="-128"/>
              </a:rPr>
              <a:t>他还做了什么？</a:t>
            </a:r>
            <a:endParaRPr lang="en-US" altLang="zh-CN" sz="2000" dirty="0">
              <a:solidFill>
                <a:schemeClr val="tx1"/>
              </a:solidFill>
              <a:latin typeface="+mn-lt"/>
              <a:ea typeface="Siemens Sans Global" pitchFamily="2" charset="-128"/>
            </a:endParaRPr>
          </a:p>
        </p:txBody>
      </p:sp>
      <p:sp>
        <p:nvSpPr>
          <p:cNvPr id="12" name="Rectangle 9"/>
          <p:cNvSpPr/>
          <p:nvPr/>
        </p:nvSpPr>
        <p:spPr>
          <a:xfrm>
            <a:off x="3725894" y="2902727"/>
            <a:ext cx="2501204" cy="406778"/>
          </a:xfrm>
          <a:prstGeom prst="rect">
            <a:avLst/>
          </a:prstGeom>
        </p:spPr>
        <p:txBody>
          <a:bodyPr wrap="square">
            <a:spAutoFit/>
          </a:bodyPr>
          <a:lstStyle/>
          <a:p>
            <a:pPr>
              <a:lnSpc>
                <a:spcPct val="110000"/>
              </a:lnSpc>
              <a:spcBef>
                <a:spcPts val="0"/>
              </a:spcBef>
            </a:pPr>
            <a:r>
              <a:rPr lang="zh-CN" altLang="en-US" sz="2000" dirty="0">
                <a:solidFill>
                  <a:schemeClr val="tx1"/>
                </a:solidFill>
                <a:latin typeface="+mn-lt"/>
                <a:ea typeface="Siemens Sans Global" pitchFamily="2" charset="-128"/>
              </a:rPr>
              <a:t>组织发起人工智能会</a:t>
            </a:r>
            <a:endParaRPr lang="en-US" altLang="zh-CN" sz="2000" dirty="0">
              <a:solidFill>
                <a:schemeClr val="tx1"/>
              </a:solidFill>
              <a:latin typeface="+mn-lt"/>
              <a:ea typeface="Siemens Sans Global" pitchFamily="2" charset="-128"/>
            </a:endParaRPr>
          </a:p>
        </p:txBody>
      </p:sp>
      <p:sp>
        <p:nvSpPr>
          <p:cNvPr id="13" name="Rectangle 10"/>
          <p:cNvSpPr/>
          <p:nvPr/>
        </p:nvSpPr>
        <p:spPr>
          <a:xfrm>
            <a:off x="1899267" y="3737105"/>
            <a:ext cx="8128130" cy="2082301"/>
          </a:xfrm>
          <a:prstGeom prst="rect">
            <a:avLst/>
          </a:prstGeom>
        </p:spPr>
        <p:txBody>
          <a:bodyPr wrap="square">
            <a:spAutoFit/>
          </a:bodyPr>
          <a:lstStyle/>
          <a:p>
            <a:pPr>
              <a:lnSpc>
                <a:spcPct val="110000"/>
              </a:lnSpc>
              <a:spcBef>
                <a:spcPts val="0"/>
              </a:spcBef>
            </a:pPr>
            <a:r>
              <a:rPr lang="zh-CN" altLang="en-US" sz="2000" dirty="0">
                <a:solidFill>
                  <a:schemeClr val="tx1"/>
                </a:solidFill>
                <a:latin typeface="+mn-lt"/>
                <a:ea typeface="Siemens Sans Global" pitchFamily="2" charset="-128"/>
              </a:rPr>
              <a:t>他说过：</a:t>
            </a:r>
            <a:endParaRPr lang="en-US" altLang="zh-CN" sz="2000" dirty="0">
              <a:solidFill>
                <a:schemeClr val="tx1"/>
              </a:solidFill>
              <a:latin typeface="+mn-lt"/>
              <a:ea typeface="Siemens Sans Global" pitchFamily="2" charset="-128"/>
            </a:endParaRPr>
          </a:p>
          <a:p>
            <a:pPr>
              <a:lnSpc>
                <a:spcPct val="110000"/>
              </a:lnSpc>
              <a:spcBef>
                <a:spcPts val="0"/>
              </a:spcBef>
            </a:pPr>
            <a:endParaRPr lang="en-US" altLang="zh-CN" sz="2000" dirty="0">
              <a:solidFill>
                <a:schemeClr val="tx1"/>
              </a:solidFill>
              <a:latin typeface="+mn-lt"/>
              <a:ea typeface="Siemens Sans Global" pitchFamily="2" charset="-128"/>
            </a:endParaRPr>
          </a:p>
          <a:p>
            <a:pPr>
              <a:lnSpc>
                <a:spcPct val="110000"/>
              </a:lnSpc>
              <a:spcBef>
                <a:spcPts val="0"/>
              </a:spcBef>
            </a:pPr>
            <a:r>
              <a:rPr lang="zh-CN" altLang="en-US" sz="2000" dirty="0">
                <a:solidFill>
                  <a:schemeClr val="tx1"/>
                </a:solidFill>
                <a:latin typeface="+mn-lt"/>
                <a:ea typeface="Siemens Sans Global" pitchFamily="2" charset="-128"/>
              </a:rPr>
              <a:t>如果只用一种方式了解某样事物，你就不会真正了解它。了解事物真正含义的秘密取决于如何将其与我们所了解的事物相联系。通过联系，你可将想法内化于心，从各种角度看问题，直到找到适合自己的方法。这才是思考的真谛！</a:t>
            </a:r>
            <a:endParaRPr lang="en-US" sz="2000" dirty="0">
              <a:solidFill>
                <a:schemeClr val="tx1"/>
              </a:solidFill>
              <a:latin typeface="+mn-lt"/>
              <a:ea typeface="Siemens Sans Global" pitchFamily="2" charset="-128"/>
            </a:endParaRPr>
          </a:p>
        </p:txBody>
      </p:sp>
      <p:pic>
        <p:nvPicPr>
          <p:cNvPr id="14" name="Picture 19"/>
          <p:cNvPicPr>
            <a:picLocks noChangeAspect="1"/>
          </p:cNvPicPr>
          <p:nvPr/>
        </p:nvPicPr>
        <p:blipFill>
          <a:blip r:embed="rId1"/>
          <a:stretch>
            <a:fillRect/>
          </a:stretch>
        </p:blipFill>
        <p:spPr>
          <a:xfrm>
            <a:off x="6554969" y="1677409"/>
            <a:ext cx="3630658" cy="2174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人工智能的起源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6" name="Rectangle 4"/>
          <p:cNvSpPr/>
          <p:nvPr/>
        </p:nvSpPr>
        <p:spPr>
          <a:xfrm>
            <a:off x="2423592" y="1808820"/>
            <a:ext cx="6336704" cy="406778"/>
          </a:xfrm>
          <a:prstGeom prst="rect">
            <a:avLst/>
          </a:prstGeom>
        </p:spPr>
        <p:txBody>
          <a:bodyPr wrap="square">
            <a:spAutoFit/>
          </a:bodyPr>
          <a:lstStyle/>
          <a:p>
            <a:pPr>
              <a:lnSpc>
                <a:spcPct val="110000"/>
              </a:lnSpc>
              <a:spcBef>
                <a:spcPts val="0"/>
              </a:spcBef>
            </a:pPr>
            <a:r>
              <a:rPr lang="en-US" altLang="zh-CN" sz="2000" dirty="0">
                <a:solidFill>
                  <a:schemeClr val="tx1"/>
                </a:solidFill>
                <a:latin typeface="Siemens Sans Global" pitchFamily="2" charset="-128"/>
                <a:ea typeface="Siemens Sans Global" pitchFamily="2" charset="-128"/>
              </a:rPr>
              <a:t>1956</a:t>
            </a:r>
            <a:r>
              <a:rPr lang="zh-CN" altLang="en-US" sz="2000" dirty="0">
                <a:solidFill>
                  <a:schemeClr val="tx1"/>
                </a:solidFill>
                <a:latin typeface="Siemens Sans Global" pitchFamily="2" charset="-128"/>
                <a:ea typeface="Siemens Sans Global" pitchFamily="2" charset="-128"/>
              </a:rPr>
              <a:t>年“人工智能”一词被提出，人工智能正式诞生 </a:t>
            </a:r>
            <a:endParaRPr lang="en-US" sz="2000" dirty="0">
              <a:solidFill>
                <a:schemeClr val="tx1"/>
              </a:solidFill>
              <a:latin typeface="Siemens Sans Global" pitchFamily="2" charset="-128"/>
              <a:ea typeface="Siemens Sans Global" pitchFamily="2" charset="-128"/>
            </a:endParaRPr>
          </a:p>
        </p:txBody>
      </p:sp>
      <p:sp>
        <p:nvSpPr>
          <p:cNvPr id="7" name="Rectangle 5"/>
          <p:cNvSpPr/>
          <p:nvPr/>
        </p:nvSpPr>
        <p:spPr>
          <a:xfrm>
            <a:off x="3503712" y="2672916"/>
            <a:ext cx="3240360" cy="3154710"/>
          </a:xfrm>
          <a:prstGeom prst="rect">
            <a:avLst/>
          </a:prstGeom>
          <a:noFill/>
        </p:spPr>
        <p:txBody>
          <a:bodyPr wrap="square" lIns="91440" tIns="45720" rIns="91440" bIns="45720">
            <a:spAutoFit/>
          </a:bodyPr>
          <a:lstStyle/>
          <a:p>
            <a:pPr algn="ctr"/>
            <a:r>
              <a:rPr lang="en-US" altLang="zh-CN" sz="19900" dirty="0">
                <a:ln w="0"/>
                <a:solidFill>
                  <a:schemeClr val="tx1"/>
                </a:solidFill>
                <a:effectLst>
                  <a:outerShdw blurRad="38100" dist="19050" dir="2700000" algn="tl" rotWithShape="0">
                    <a:schemeClr val="dk1">
                      <a:alpha val="40000"/>
                    </a:schemeClr>
                  </a:outerShdw>
                </a:effectLst>
                <a:ea typeface="Siemens Sans Global" pitchFamily="2" charset="-128"/>
              </a:rPr>
              <a:t>A</a:t>
            </a:r>
            <a:endParaRPr lang="en-US" sz="19900" dirty="0">
              <a:ln w="0"/>
              <a:solidFill>
                <a:schemeClr val="tx1"/>
              </a:solidFill>
              <a:effectLst>
                <a:outerShdw blurRad="38100" dist="19050" dir="2700000" algn="tl" rotWithShape="0">
                  <a:schemeClr val="dk1">
                    <a:alpha val="40000"/>
                  </a:schemeClr>
                </a:outerShdw>
              </a:effectLst>
              <a:ea typeface="Siemens Sans Global" pitchFamily="2" charset="-128"/>
            </a:endParaRPr>
          </a:p>
        </p:txBody>
      </p:sp>
      <p:pic>
        <p:nvPicPr>
          <p:cNvPr id="8" name="Picture 7"/>
          <p:cNvPicPr>
            <a:picLocks noChangeAspect="1"/>
          </p:cNvPicPr>
          <p:nvPr/>
        </p:nvPicPr>
        <p:blipFill>
          <a:blip r:embed="rId1">
            <a:extLst>
              <a:ext uri="{BEBA8EAE-BF5A-486C-A8C5-ECC9F3942E4B}">
                <a14:imgProps xmlns:a14="http://schemas.microsoft.com/office/drawing/2010/main">
                  <a14:imgLayer r:embed="rId2">
                    <a14:imgEffect>
                      <a14:backgroundRemoval t="9983" b="89933" l="9983" r="94247">
                        <a14:foregroundMark x1="76988" y1="23658" x2="52792" y2="16611"/>
                        <a14:foregroundMark x1="52792" y1="16611" x2="28934" y2="23238"/>
                        <a14:foregroundMark x1="28934" y1="23238" x2="63452" y2="16611"/>
                        <a14:foregroundMark x1="90694" y1="50000" x2="70051" y2="39933"/>
                        <a14:foregroundMark x1="70051" y1="39933" x2="43993" y2="36242"/>
                        <a14:foregroundMark x1="43993" y1="36242" x2="17259" y2="40436"/>
                        <a14:foregroundMark x1="17259" y1="40436" x2="17766" y2="68372"/>
                        <a14:foregroundMark x1="17766" y1="68372" x2="33164" y2="79866"/>
                        <a14:foregroundMark x1="33164" y1="79866" x2="61083" y2="83893"/>
                        <a14:foregroundMark x1="61083" y1="83893" x2="87648" y2="78440"/>
                        <a14:foregroundMark x1="87648" y1="78440" x2="94247" y2="64346"/>
                        <a14:foregroundMark x1="94247" y1="64346" x2="88663" y2="50336"/>
                        <a14:foregroundMark x1="88663" y1="50336" x2="89171" y2="49497"/>
                        <a14:foregroundMark x1="68528" y1="54027" x2="58206" y2="67366"/>
                        <a14:foregroundMark x1="58206" y1="67366" x2="85618" y2="66107"/>
                        <a14:foregroundMark x1="85618" y1="66107" x2="73604" y2="53859"/>
                        <a14:foregroundMark x1="73604" y1="53859" x2="80880" y2="68372"/>
                        <a14:foregroundMark x1="80880" y1="68372" x2="57868" y2="61158"/>
                        <a14:foregroundMark x1="57868" y1="61158" x2="69543" y2="73826"/>
                        <a14:foregroundMark x1="69543" y1="73826" x2="84602" y2="62081"/>
                        <a14:foregroundMark x1="84602" y1="62081" x2="81557" y2="59815"/>
                      </a14:backgroundRemoval>
                    </a14:imgEffect>
                  </a14:imgLayer>
                </a14:imgProps>
              </a:ext>
            </a:extLst>
          </a:blip>
          <a:stretch>
            <a:fillRect/>
          </a:stretch>
        </p:blipFill>
        <p:spPr>
          <a:xfrm>
            <a:off x="3679144" y="2275087"/>
            <a:ext cx="1044116" cy="2105900"/>
          </a:xfrm>
          <a:prstGeom prst="rect">
            <a:avLst/>
          </a:prstGeom>
          <a:ln>
            <a:noFill/>
          </a:ln>
        </p:spPr>
      </p:pic>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9983" b="89933" l="9983" r="94247">
                        <a14:foregroundMark x1="76988" y1="23658" x2="52792" y2="16611"/>
                        <a14:foregroundMark x1="52792" y1="16611" x2="28934" y2="23238"/>
                        <a14:foregroundMark x1="28934" y1="23238" x2="63452" y2="16611"/>
                        <a14:foregroundMark x1="90694" y1="50000" x2="70051" y2="39933"/>
                        <a14:foregroundMark x1="70051" y1="39933" x2="43993" y2="36242"/>
                        <a14:foregroundMark x1="43993" y1="36242" x2="17259" y2="40436"/>
                        <a14:foregroundMark x1="17259" y1="40436" x2="17766" y2="68372"/>
                        <a14:foregroundMark x1="17766" y1="68372" x2="33164" y2="79866"/>
                        <a14:foregroundMark x1="33164" y1="79866" x2="61083" y2="83893"/>
                        <a14:foregroundMark x1="61083" y1="83893" x2="87648" y2="78440"/>
                        <a14:foregroundMark x1="87648" y1="78440" x2="94247" y2="64346"/>
                        <a14:foregroundMark x1="94247" y1="64346" x2="88663" y2="50336"/>
                        <a14:foregroundMark x1="88663" y1="50336" x2="89171" y2="49497"/>
                        <a14:foregroundMark x1="68528" y1="54027" x2="58206" y2="67366"/>
                        <a14:foregroundMark x1="58206" y1="67366" x2="85618" y2="66107"/>
                        <a14:foregroundMark x1="85618" y1="66107" x2="73604" y2="53859"/>
                        <a14:foregroundMark x1="73604" y1="53859" x2="80880" y2="68372"/>
                        <a14:foregroundMark x1="80880" y1="68372" x2="57868" y2="61158"/>
                        <a14:foregroundMark x1="57868" y1="61158" x2="69543" y2="73826"/>
                        <a14:foregroundMark x1="69543" y1="73826" x2="84602" y2="62081"/>
                        <a14:foregroundMark x1="84602" y1="62081" x2="81557" y2="59815"/>
                      </a14:backgroundRemoval>
                    </a14:imgEffect>
                  </a14:imgLayer>
                </a14:imgProps>
              </a:ext>
            </a:extLst>
          </a:blip>
          <a:stretch>
            <a:fillRect/>
          </a:stretch>
        </p:blipFill>
        <p:spPr>
          <a:xfrm flipH="1">
            <a:off x="5573942" y="2275087"/>
            <a:ext cx="1044116" cy="2105900"/>
          </a:xfrm>
          <a:prstGeom prst="rect">
            <a:avLst/>
          </a:prstGeom>
          <a:ln>
            <a:noFill/>
          </a:ln>
        </p:spPr>
      </p:pic>
      <p:sp>
        <p:nvSpPr>
          <p:cNvPr id="10" name="Rectangle 9"/>
          <p:cNvSpPr/>
          <p:nvPr/>
        </p:nvSpPr>
        <p:spPr>
          <a:xfrm>
            <a:off x="7033226" y="3165710"/>
            <a:ext cx="776175" cy="2646878"/>
          </a:xfrm>
          <a:prstGeom prst="rect">
            <a:avLst/>
          </a:prstGeom>
          <a:noFill/>
        </p:spPr>
        <p:txBody>
          <a:bodyPr wrap="none" lIns="91440" tIns="45720" rIns="91440" bIns="45720">
            <a:spAutoFit/>
          </a:bodyPr>
          <a:lstStyle/>
          <a:p>
            <a:pPr algn="ctr"/>
            <a:r>
              <a:rPr lang="en-US" altLang="zh-CN" sz="16600" dirty="0">
                <a:ln w="0"/>
                <a:solidFill>
                  <a:schemeClr val="tx1"/>
                </a:solidFill>
                <a:effectLst>
                  <a:outerShdw blurRad="38100" dist="19050" dir="2700000" algn="tl" rotWithShape="0">
                    <a:schemeClr val="dk1">
                      <a:alpha val="40000"/>
                    </a:schemeClr>
                  </a:outerShdw>
                </a:effectLst>
                <a:ea typeface="Siemens Sans Global" pitchFamily="2" charset="-128"/>
              </a:rPr>
              <a:t>I</a:t>
            </a:r>
            <a:endParaRPr lang="en-US" sz="16600" dirty="0">
              <a:ln w="0"/>
              <a:solidFill>
                <a:schemeClr val="tx1"/>
              </a:solidFill>
              <a:effectLst>
                <a:outerShdw blurRad="38100" dist="19050" dir="2700000" algn="tl" rotWithShape="0">
                  <a:schemeClr val="dk1">
                    <a:alpha val="40000"/>
                  </a:schemeClr>
                </a:outerShdw>
              </a:effectLst>
              <a:ea typeface="Siemens Sans Global" pitchFamily="2" charset="-128"/>
            </a:endParaRP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3516405">
            <a:off x="6538896" y="2119566"/>
            <a:ext cx="2196114" cy="2196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150" fill="hold">
                                          <p:stCondLst>
                                            <p:cond delay="0"/>
                                          </p:stCondLst>
                                        </p:cTn>
                                        <p:tgtEl>
                                          <p:spTgt spid="8"/>
                                        </p:tgtEl>
                                        <p:attrNameLst>
                                          <p:attrName>r</p:attrName>
                                        </p:attrNameLst>
                                      </p:cBhvr>
                                    </p:animRot>
                                    <p:animRot by="-240000">
                                      <p:cBhvr>
                                        <p:cTn id="32" dur="300" fill="hold">
                                          <p:stCondLst>
                                            <p:cond delay="300"/>
                                          </p:stCondLst>
                                        </p:cTn>
                                        <p:tgtEl>
                                          <p:spTgt spid="8"/>
                                        </p:tgtEl>
                                        <p:attrNameLst>
                                          <p:attrName>r</p:attrName>
                                        </p:attrNameLst>
                                      </p:cBhvr>
                                    </p:animRot>
                                    <p:animRot by="240000">
                                      <p:cBhvr>
                                        <p:cTn id="33" dur="300" fill="hold">
                                          <p:stCondLst>
                                            <p:cond delay="600"/>
                                          </p:stCondLst>
                                        </p:cTn>
                                        <p:tgtEl>
                                          <p:spTgt spid="8"/>
                                        </p:tgtEl>
                                        <p:attrNameLst>
                                          <p:attrName>r</p:attrName>
                                        </p:attrNameLst>
                                      </p:cBhvr>
                                    </p:animRot>
                                    <p:animRot by="-240000">
                                      <p:cBhvr>
                                        <p:cTn id="34" dur="300" fill="hold">
                                          <p:stCondLst>
                                            <p:cond delay="900"/>
                                          </p:stCondLst>
                                        </p:cTn>
                                        <p:tgtEl>
                                          <p:spTgt spid="8"/>
                                        </p:tgtEl>
                                        <p:attrNameLst>
                                          <p:attrName>r</p:attrName>
                                        </p:attrNameLst>
                                      </p:cBhvr>
                                    </p:animRot>
                                    <p:animRot by="120000">
                                      <p:cBhvr>
                                        <p:cTn id="35" dur="300" fill="hold">
                                          <p:stCondLst>
                                            <p:cond delay="1200"/>
                                          </p:stCondLst>
                                        </p:cTn>
                                        <p:tgtEl>
                                          <p:spTgt spid="8"/>
                                        </p:tgtEl>
                                        <p:attrNameLst>
                                          <p:attrName>r</p:attrName>
                                        </p:attrNameLst>
                                      </p:cBhvr>
                                    </p:animRot>
                                  </p:childTnLst>
                                </p:cTn>
                              </p:par>
                              <p:par>
                                <p:cTn id="36" presetID="32" presetClass="emph" presetSubtype="0" fill="hold" nodeType="withEffect">
                                  <p:stCondLst>
                                    <p:cond delay="0"/>
                                  </p:stCondLst>
                                  <p:childTnLst>
                                    <p:animRot by="120000">
                                      <p:cBhvr>
                                        <p:cTn id="37" dur="150" fill="hold">
                                          <p:stCondLst>
                                            <p:cond delay="0"/>
                                          </p:stCondLst>
                                        </p:cTn>
                                        <p:tgtEl>
                                          <p:spTgt spid="9"/>
                                        </p:tgtEl>
                                        <p:attrNameLst>
                                          <p:attrName>r</p:attrName>
                                        </p:attrNameLst>
                                      </p:cBhvr>
                                    </p:animRot>
                                    <p:animRot by="-240000">
                                      <p:cBhvr>
                                        <p:cTn id="38" dur="300" fill="hold">
                                          <p:stCondLst>
                                            <p:cond delay="300"/>
                                          </p:stCondLst>
                                        </p:cTn>
                                        <p:tgtEl>
                                          <p:spTgt spid="9"/>
                                        </p:tgtEl>
                                        <p:attrNameLst>
                                          <p:attrName>r</p:attrName>
                                        </p:attrNameLst>
                                      </p:cBhvr>
                                    </p:animRot>
                                    <p:animRot by="240000">
                                      <p:cBhvr>
                                        <p:cTn id="39" dur="300" fill="hold">
                                          <p:stCondLst>
                                            <p:cond delay="600"/>
                                          </p:stCondLst>
                                        </p:cTn>
                                        <p:tgtEl>
                                          <p:spTgt spid="9"/>
                                        </p:tgtEl>
                                        <p:attrNameLst>
                                          <p:attrName>r</p:attrName>
                                        </p:attrNameLst>
                                      </p:cBhvr>
                                    </p:animRot>
                                    <p:animRot by="-240000">
                                      <p:cBhvr>
                                        <p:cTn id="40" dur="300" fill="hold">
                                          <p:stCondLst>
                                            <p:cond delay="900"/>
                                          </p:stCondLst>
                                        </p:cTn>
                                        <p:tgtEl>
                                          <p:spTgt spid="9"/>
                                        </p:tgtEl>
                                        <p:attrNameLst>
                                          <p:attrName>r</p:attrName>
                                        </p:attrNameLst>
                                      </p:cBhvr>
                                    </p:animRot>
                                    <p:animRot by="120000">
                                      <p:cBhvr>
                                        <p:cTn id="41" dur="300" fill="hold">
                                          <p:stCondLst>
                                            <p:cond delay="1200"/>
                                          </p:stCondLst>
                                        </p:cTn>
                                        <p:tgtEl>
                                          <p:spTgt spid="9"/>
                                        </p:tgtEl>
                                        <p:attrNameLst>
                                          <p:attrName>r</p:attrName>
                                        </p:attrNameLst>
                                      </p:cBhvr>
                                    </p:animRot>
                                  </p:childTnLst>
                                </p:cTn>
                              </p:par>
                              <p:par>
                                <p:cTn id="42" presetID="32" presetClass="emph" presetSubtype="0" fill="hold" nodeType="withEffect">
                                  <p:stCondLst>
                                    <p:cond delay="0"/>
                                  </p:stCondLst>
                                  <p:childTnLst>
                                    <p:animRot by="120000">
                                      <p:cBhvr>
                                        <p:cTn id="43" dur="150" fill="hold">
                                          <p:stCondLst>
                                            <p:cond delay="0"/>
                                          </p:stCondLst>
                                        </p:cTn>
                                        <p:tgtEl>
                                          <p:spTgt spid="11"/>
                                        </p:tgtEl>
                                        <p:attrNameLst>
                                          <p:attrName>r</p:attrName>
                                        </p:attrNameLst>
                                      </p:cBhvr>
                                    </p:animRot>
                                    <p:animRot by="-240000">
                                      <p:cBhvr>
                                        <p:cTn id="44" dur="300" fill="hold">
                                          <p:stCondLst>
                                            <p:cond delay="300"/>
                                          </p:stCondLst>
                                        </p:cTn>
                                        <p:tgtEl>
                                          <p:spTgt spid="11"/>
                                        </p:tgtEl>
                                        <p:attrNameLst>
                                          <p:attrName>r</p:attrName>
                                        </p:attrNameLst>
                                      </p:cBhvr>
                                    </p:animRot>
                                    <p:animRot by="240000">
                                      <p:cBhvr>
                                        <p:cTn id="45" dur="300" fill="hold">
                                          <p:stCondLst>
                                            <p:cond delay="600"/>
                                          </p:stCondLst>
                                        </p:cTn>
                                        <p:tgtEl>
                                          <p:spTgt spid="11"/>
                                        </p:tgtEl>
                                        <p:attrNameLst>
                                          <p:attrName>r</p:attrName>
                                        </p:attrNameLst>
                                      </p:cBhvr>
                                    </p:animRot>
                                    <p:animRot by="-240000">
                                      <p:cBhvr>
                                        <p:cTn id="46" dur="300" fill="hold">
                                          <p:stCondLst>
                                            <p:cond delay="900"/>
                                          </p:stCondLst>
                                        </p:cTn>
                                        <p:tgtEl>
                                          <p:spTgt spid="11"/>
                                        </p:tgtEl>
                                        <p:attrNameLst>
                                          <p:attrName>r</p:attrName>
                                        </p:attrNameLst>
                                      </p:cBhvr>
                                    </p:animRot>
                                    <p:animRot by="120000">
                                      <p:cBhvr>
                                        <p:cTn id="47" dur="300" fill="hold">
                                          <p:stCondLst>
                                            <p:cond delay="12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遇见智能时代的你</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6" name="TextBox 4"/>
          <p:cNvSpPr txBox="1"/>
          <p:nvPr/>
        </p:nvSpPr>
        <p:spPr>
          <a:xfrm>
            <a:off x="1798320" y="1454108"/>
            <a:ext cx="7970088" cy="3348372"/>
          </a:xfrm>
          <a:prstGeom prst="rect">
            <a:avLst/>
          </a:prstGeom>
          <a:noFill/>
        </p:spPr>
        <p:txBody>
          <a:bodyPr wrap="square" lIns="0" tIns="0" rIns="0" bIns="0" rtlCol="0">
            <a:noAutofit/>
          </a:bodyPr>
          <a:lstStyle/>
          <a:p>
            <a:pPr>
              <a:lnSpc>
                <a:spcPct val="150000"/>
              </a:lnSpc>
              <a:spcBef>
                <a:spcPts val="0"/>
              </a:spcBef>
            </a:pPr>
            <a:r>
              <a:rPr lang="en-US" altLang="zh-CN" sz="2000" dirty="0">
                <a:solidFill>
                  <a:schemeClr val="tx1"/>
                </a:solidFill>
                <a:latin typeface="Siemens Sans Global" pitchFamily="2" charset="-128"/>
                <a:ea typeface="Siemens Sans Global" pitchFamily="2" charset="-128"/>
              </a:rPr>
              <a:t>1.</a:t>
            </a:r>
            <a:r>
              <a:rPr lang="zh-CN" altLang="en-US" sz="2000" dirty="0">
                <a:solidFill>
                  <a:schemeClr val="tx1"/>
                </a:solidFill>
                <a:latin typeface="Siemens Sans Global" pitchFamily="2" charset="-128"/>
                <a:ea typeface="Siemens Sans Global" pitchFamily="2" charset="-128"/>
              </a:rPr>
              <a:t>机器人小度登上</a:t>
            </a:r>
            <a:r>
              <a:rPr lang="en-US" altLang="zh-CN" sz="2000" dirty="0">
                <a:solidFill>
                  <a:schemeClr val="tx1"/>
                </a:solidFill>
                <a:latin typeface="Siemens Sans Global" pitchFamily="2" charset="-128"/>
                <a:ea typeface="Siemens Sans Global" pitchFamily="2" charset="-128"/>
              </a:rPr>
              <a:t>《</a:t>
            </a:r>
            <a:r>
              <a:rPr lang="zh-CN" altLang="en-US" sz="2000" dirty="0">
                <a:solidFill>
                  <a:schemeClr val="tx1"/>
                </a:solidFill>
                <a:latin typeface="Siemens Sans Global" pitchFamily="2" charset="-128"/>
                <a:ea typeface="Siemens Sans Global" pitchFamily="2" charset="-128"/>
              </a:rPr>
              <a:t>最强大脑</a:t>
            </a:r>
            <a:r>
              <a:rPr lang="en-US" altLang="zh-CN" sz="2000" dirty="0">
                <a:solidFill>
                  <a:schemeClr val="tx1"/>
                </a:solidFill>
                <a:latin typeface="Siemens Sans Global" pitchFamily="2" charset="-128"/>
                <a:ea typeface="Siemens Sans Global" pitchFamily="2" charset="-128"/>
              </a:rPr>
              <a:t>》</a:t>
            </a:r>
            <a:r>
              <a:rPr lang="zh-CN" altLang="en-US" sz="2000" dirty="0">
                <a:solidFill>
                  <a:schemeClr val="tx1"/>
                </a:solidFill>
                <a:latin typeface="Siemens Sans Global" pitchFamily="2" charset="-128"/>
                <a:ea typeface="Siemens Sans Global" pitchFamily="2" charset="-128"/>
              </a:rPr>
              <a:t>电视节目挑战人类。小度仅凭一张儿童照片，就从人群中找出了已经成年的少女，还有她的双胞胎姐姐。</a:t>
            </a:r>
            <a:endParaRPr lang="en-US" altLang="zh-CN" sz="2000" dirty="0">
              <a:solidFill>
                <a:schemeClr val="tx1"/>
              </a:solidFill>
              <a:latin typeface="Siemens Sans Global" pitchFamily="2" charset="-128"/>
              <a:ea typeface="Siemens Sans Global" pitchFamily="2" charset="-128"/>
            </a:endParaRPr>
          </a:p>
        </p:txBody>
      </p:sp>
      <p:pic>
        <p:nvPicPr>
          <p:cNvPr id="7" name="Picture 6">
            <a:hlinkClick r:id="rId1"/>
          </p:cNvPr>
          <p:cNvPicPr>
            <a:picLocks noChangeAspect="1"/>
          </p:cNvPicPr>
          <p:nvPr/>
        </p:nvPicPr>
        <p:blipFill>
          <a:blip r:embed="rId2"/>
          <a:stretch>
            <a:fillRect/>
          </a:stretch>
        </p:blipFill>
        <p:spPr>
          <a:xfrm>
            <a:off x="3585976" y="2819066"/>
            <a:ext cx="5020048" cy="3348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遇见智能时代的你</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6" name="Picture 7"/>
          <p:cNvPicPr>
            <a:picLocks noChangeAspect="1"/>
          </p:cNvPicPr>
          <p:nvPr/>
        </p:nvPicPr>
        <p:blipFill>
          <a:blip r:embed="rId1"/>
          <a:stretch>
            <a:fillRect/>
          </a:stretch>
        </p:blipFill>
        <p:spPr>
          <a:xfrm>
            <a:off x="2316605" y="1711628"/>
            <a:ext cx="1721995" cy="2295122"/>
          </a:xfrm>
          <a:prstGeom prst="rect">
            <a:avLst/>
          </a:prstGeom>
        </p:spPr>
      </p:pic>
      <p:pic>
        <p:nvPicPr>
          <p:cNvPr id="7" name="Picture 9"/>
          <p:cNvPicPr>
            <a:picLocks noChangeAspect="1"/>
          </p:cNvPicPr>
          <p:nvPr/>
        </p:nvPicPr>
        <p:blipFill>
          <a:blip r:embed="rId2"/>
          <a:stretch>
            <a:fillRect/>
          </a:stretch>
        </p:blipFill>
        <p:spPr>
          <a:xfrm>
            <a:off x="5822442" y="1773160"/>
            <a:ext cx="3859896" cy="2031524"/>
          </a:xfrm>
          <a:prstGeom prst="rect">
            <a:avLst/>
          </a:prstGeom>
        </p:spPr>
      </p:pic>
      <p:sp>
        <p:nvSpPr>
          <p:cNvPr id="8" name="Rectangle 4"/>
          <p:cNvSpPr/>
          <p:nvPr/>
        </p:nvSpPr>
        <p:spPr>
          <a:xfrm>
            <a:off x="970833" y="1026572"/>
            <a:ext cx="10144207" cy="745332"/>
          </a:xfrm>
          <a:prstGeom prst="rect">
            <a:avLst/>
          </a:prstGeom>
        </p:spPr>
        <p:txBody>
          <a:bodyPr wrap="square">
            <a:spAutoFit/>
          </a:bodyPr>
          <a:lstStyle/>
          <a:p>
            <a:pPr>
              <a:lnSpc>
                <a:spcPct val="110000"/>
              </a:lnSpc>
              <a:spcBef>
                <a:spcPts val="0"/>
              </a:spcBef>
            </a:pPr>
            <a:r>
              <a:rPr lang="en-US" altLang="zh-CN" sz="2000" dirty="0">
                <a:solidFill>
                  <a:schemeClr val="tx1"/>
                </a:solidFill>
                <a:latin typeface="Siemens Sans Global" pitchFamily="2" charset="-128"/>
                <a:ea typeface="Siemens Sans Global" pitchFamily="2" charset="-128"/>
              </a:rPr>
              <a:t>2.2017</a:t>
            </a:r>
            <a:r>
              <a:rPr lang="zh-CN" altLang="en-US" sz="2000" dirty="0">
                <a:solidFill>
                  <a:schemeClr val="tx1"/>
                </a:solidFill>
                <a:latin typeface="Siemens Sans Global" pitchFamily="2" charset="-128"/>
                <a:ea typeface="Siemens Sans Global" pitchFamily="2" charset="-128"/>
              </a:rPr>
              <a:t>年</a:t>
            </a:r>
            <a:r>
              <a:rPr lang="en-US" altLang="zh-CN" sz="2000" dirty="0">
                <a:solidFill>
                  <a:schemeClr val="tx1"/>
                </a:solidFill>
                <a:latin typeface="Siemens Sans Global" pitchFamily="2" charset="-128"/>
                <a:ea typeface="Siemens Sans Global" pitchFamily="2" charset="-128"/>
              </a:rPr>
              <a:t>5</a:t>
            </a:r>
            <a:r>
              <a:rPr lang="zh-CN" altLang="en-US" sz="2000" dirty="0">
                <a:solidFill>
                  <a:schemeClr val="tx1"/>
                </a:solidFill>
                <a:latin typeface="Siemens Sans Global" pitchFamily="2" charset="-128"/>
                <a:ea typeface="Siemens Sans Global" pitchFamily="2" charset="-128"/>
              </a:rPr>
              <a:t>月，阿尔法狗</a:t>
            </a:r>
            <a:r>
              <a:rPr lang="en-US" altLang="zh-CN" sz="2000" dirty="0">
                <a:solidFill>
                  <a:schemeClr val="tx1"/>
                </a:solidFill>
                <a:latin typeface="Siemens Sans Global" pitchFamily="2" charset="-128"/>
                <a:ea typeface="Siemens Sans Global" pitchFamily="2" charset="-128"/>
              </a:rPr>
              <a:t>AlphaGo</a:t>
            </a:r>
            <a:r>
              <a:rPr lang="zh-CN" altLang="en-US" sz="2000" dirty="0">
                <a:solidFill>
                  <a:schemeClr val="tx1"/>
                </a:solidFill>
                <a:latin typeface="Siemens Sans Global" pitchFamily="2" charset="-128"/>
                <a:ea typeface="Siemens Sans Global" pitchFamily="2" charset="-128"/>
              </a:rPr>
              <a:t>（人工智能程序）以</a:t>
            </a:r>
            <a:r>
              <a:rPr lang="en-US" altLang="zh-CN" sz="2000" dirty="0">
                <a:solidFill>
                  <a:schemeClr val="tx1"/>
                </a:solidFill>
                <a:latin typeface="Siemens Sans Global" pitchFamily="2" charset="-128"/>
                <a:ea typeface="Siemens Sans Global" pitchFamily="2" charset="-128"/>
              </a:rPr>
              <a:t>3</a:t>
            </a:r>
            <a:r>
              <a:rPr lang="zh-CN" altLang="en-US" sz="2000" dirty="0">
                <a:solidFill>
                  <a:schemeClr val="tx1"/>
                </a:solidFill>
                <a:latin typeface="Siemens Sans Global" pitchFamily="2" charset="-128"/>
                <a:ea typeface="Siemens Sans Global" pitchFamily="2" charset="-128"/>
              </a:rPr>
              <a:t>比</a:t>
            </a:r>
            <a:r>
              <a:rPr lang="en-US" altLang="zh-CN" sz="2000" dirty="0">
                <a:solidFill>
                  <a:schemeClr val="tx1"/>
                </a:solidFill>
                <a:latin typeface="Siemens Sans Global" pitchFamily="2" charset="-128"/>
                <a:ea typeface="Siemens Sans Global" pitchFamily="2" charset="-128"/>
              </a:rPr>
              <a:t>0</a:t>
            </a:r>
            <a:r>
              <a:rPr lang="zh-CN" altLang="en-US" sz="2000" dirty="0">
                <a:solidFill>
                  <a:schemeClr val="tx1"/>
                </a:solidFill>
                <a:latin typeface="Siemens Sans Global" pitchFamily="2" charset="-128"/>
                <a:ea typeface="Siemens Sans Global" pitchFamily="2" charset="-128"/>
              </a:rPr>
              <a:t>的总比分战胜了排名世界第一的围棋冠军柯洁。</a:t>
            </a:r>
            <a:endParaRPr lang="en-US" altLang="zh-CN" sz="2000" dirty="0">
              <a:solidFill>
                <a:schemeClr val="tx1"/>
              </a:solidFill>
              <a:latin typeface="Siemens Sans Global" pitchFamily="2" charset="-128"/>
              <a:ea typeface="Siemens Sans Global" pitchFamily="2" charset="-128"/>
            </a:endParaRPr>
          </a:p>
        </p:txBody>
      </p:sp>
      <p:sp>
        <p:nvSpPr>
          <p:cNvPr id="9" name="Rectangle 5"/>
          <p:cNvSpPr/>
          <p:nvPr/>
        </p:nvSpPr>
        <p:spPr>
          <a:xfrm>
            <a:off x="904240" y="3963722"/>
            <a:ext cx="10210800" cy="2099549"/>
          </a:xfrm>
          <a:prstGeom prst="rect">
            <a:avLst/>
          </a:prstGeom>
        </p:spPr>
        <p:txBody>
          <a:bodyPr wrap="square">
            <a:spAutoFit/>
          </a:bodyPr>
          <a:lstStyle/>
          <a:p>
            <a:pPr>
              <a:lnSpc>
                <a:spcPct val="110000"/>
              </a:lnSpc>
              <a:spcBef>
                <a:spcPts val="0"/>
              </a:spcBef>
            </a:pPr>
            <a:r>
              <a:rPr lang="en-US" altLang="zh-CN" sz="2000" dirty="0">
                <a:solidFill>
                  <a:schemeClr val="tx1"/>
                </a:solidFill>
                <a:latin typeface="Siemens Sans Global" pitchFamily="2" charset="-128"/>
                <a:ea typeface="Siemens Sans Global" pitchFamily="2" charset="-128"/>
              </a:rPr>
              <a:t>3.</a:t>
            </a:r>
            <a:r>
              <a:rPr lang="zh-CN" altLang="en-US" sz="2000" dirty="0">
                <a:solidFill>
                  <a:schemeClr val="tx1"/>
                </a:solidFill>
                <a:latin typeface="Siemens Sans Global" pitchFamily="2" charset="-128"/>
                <a:ea typeface="Siemens Sans Global" pitchFamily="2" charset="-128"/>
              </a:rPr>
              <a:t>在美国，一种名为</a:t>
            </a:r>
            <a:r>
              <a:rPr lang="en-US" altLang="zh-CN" sz="2000" dirty="0" err="1">
                <a:solidFill>
                  <a:schemeClr val="tx1"/>
                </a:solidFill>
                <a:latin typeface="Siemens Sans Global" pitchFamily="2" charset="-128"/>
                <a:ea typeface="Siemens Sans Global" pitchFamily="2" charset="-128"/>
              </a:rPr>
              <a:t>LettuceBot</a:t>
            </a:r>
            <a:r>
              <a:rPr lang="zh-CN" altLang="en-US" sz="2000" dirty="0">
                <a:solidFill>
                  <a:schemeClr val="tx1"/>
                </a:solidFill>
                <a:latin typeface="Siemens Sans Global" pitchFamily="2" charset="-128"/>
                <a:ea typeface="Siemens Sans Global" pitchFamily="2" charset="-128"/>
              </a:rPr>
              <a:t>的农业机器人可以依靠图像识别技术，帮助农民及时鉴别出有疾病的农作物，从而避免大片庄稼病死的情况。</a:t>
            </a:r>
            <a:endParaRPr lang="en-US" altLang="zh-CN" sz="2000" dirty="0">
              <a:solidFill>
                <a:schemeClr val="tx1"/>
              </a:solidFill>
              <a:latin typeface="Siemens Sans Global" pitchFamily="2" charset="-128"/>
              <a:ea typeface="Siemens Sans Global" pitchFamily="2" charset="-128"/>
            </a:endParaRPr>
          </a:p>
          <a:p>
            <a:pPr>
              <a:lnSpc>
                <a:spcPct val="110000"/>
              </a:lnSpc>
              <a:spcBef>
                <a:spcPts val="0"/>
              </a:spcBef>
            </a:pPr>
            <a:r>
              <a:rPr lang="en-US" altLang="zh-CN" sz="2000" dirty="0">
                <a:solidFill>
                  <a:schemeClr val="tx1"/>
                </a:solidFill>
                <a:latin typeface="Siemens Sans Global" pitchFamily="2" charset="-128"/>
                <a:ea typeface="Siemens Sans Global" pitchFamily="2" charset="-128"/>
              </a:rPr>
              <a:t>4.</a:t>
            </a:r>
            <a:r>
              <a:rPr lang="zh-CN" altLang="en-US" sz="2000" dirty="0">
                <a:solidFill>
                  <a:schemeClr val="tx1"/>
                </a:solidFill>
                <a:latin typeface="Siemens Sans Global" pitchFamily="2" charset="-128"/>
                <a:ea typeface="Siemens Sans Global" pitchFamily="2" charset="-128"/>
              </a:rPr>
              <a:t>在荷兰已经建成了智能化无人饲喂奶牛场，整个牧场依托人工智能系统运作，不管是分配饲料还是挤奶全都交由机器完成。</a:t>
            </a:r>
            <a:endParaRPr lang="en-US" altLang="zh-CN" sz="2000" dirty="0">
              <a:solidFill>
                <a:schemeClr val="tx1"/>
              </a:solidFill>
              <a:latin typeface="Siemens Sans Global" pitchFamily="2" charset="-128"/>
              <a:ea typeface="Siemens Sans Global" pitchFamily="2" charset="-128"/>
            </a:endParaRPr>
          </a:p>
          <a:p>
            <a:pPr>
              <a:lnSpc>
                <a:spcPct val="110000"/>
              </a:lnSpc>
              <a:spcBef>
                <a:spcPts val="0"/>
              </a:spcBef>
            </a:pPr>
            <a:r>
              <a:rPr lang="en-US" altLang="zh-CN" sz="2000" dirty="0">
                <a:solidFill>
                  <a:schemeClr val="tx1"/>
                </a:solidFill>
                <a:latin typeface="Siemens Sans Global" pitchFamily="2" charset="-128"/>
                <a:ea typeface="Siemens Sans Global" pitchFamily="2" charset="-128"/>
              </a:rPr>
              <a:t>5.</a:t>
            </a:r>
            <a:r>
              <a:rPr lang="zh-CN" altLang="en-US" sz="2000" dirty="0">
                <a:solidFill>
                  <a:schemeClr val="tx1"/>
                </a:solidFill>
                <a:latin typeface="Siemens Sans Global" pitchFamily="2" charset="-128"/>
                <a:ea typeface="Siemens Sans Global" pitchFamily="2" charset="-128"/>
              </a:rPr>
              <a:t>苹果手机智能语音助手</a:t>
            </a:r>
            <a:r>
              <a:rPr lang="en-US" altLang="zh-CN" sz="2000" dirty="0">
                <a:solidFill>
                  <a:schemeClr val="tx1"/>
                </a:solidFill>
                <a:latin typeface="Siemens Sans Global" pitchFamily="2" charset="-128"/>
                <a:ea typeface="Siemens Sans Global" pitchFamily="2" charset="-128"/>
              </a:rPr>
              <a:t>Siri</a:t>
            </a:r>
            <a:r>
              <a:rPr lang="zh-CN" altLang="en-US" sz="2000" dirty="0">
                <a:solidFill>
                  <a:schemeClr val="tx1"/>
                </a:solidFill>
                <a:latin typeface="Siemens Sans Global" pitchFamily="2" charset="-128"/>
                <a:ea typeface="Siemens Sans Global" pitchFamily="2" charset="-128"/>
              </a:rPr>
              <a:t>可以帮你拨打电话、打开地图进行导航、搜索想看的节目，你只需要对她说：</a:t>
            </a:r>
            <a:r>
              <a:rPr lang="en-US" altLang="zh-CN" sz="2000" dirty="0">
                <a:solidFill>
                  <a:schemeClr val="tx1"/>
                </a:solidFill>
                <a:latin typeface="Siemens Sans Global" pitchFamily="2" charset="-128"/>
                <a:ea typeface="Siemens Sans Global" pitchFamily="2" charset="-128"/>
              </a:rPr>
              <a:t>Siri</a:t>
            </a:r>
            <a:r>
              <a:rPr lang="zh-CN" altLang="en-US" sz="2000" dirty="0">
                <a:solidFill>
                  <a:schemeClr val="tx1"/>
                </a:solidFill>
                <a:latin typeface="Siemens Sans Global" pitchFamily="2" charset="-128"/>
                <a:ea typeface="Siemens Sans Global" pitchFamily="2" charset="-128"/>
              </a:rPr>
              <a:t>，打电话给妈妈；</a:t>
            </a:r>
            <a:r>
              <a:rPr lang="en-US" altLang="zh-CN" sz="2000" dirty="0">
                <a:solidFill>
                  <a:schemeClr val="tx1"/>
                </a:solidFill>
                <a:latin typeface="Siemens Sans Global" pitchFamily="2" charset="-128"/>
                <a:ea typeface="Siemens Sans Global" pitchFamily="2" charset="-128"/>
              </a:rPr>
              <a:t>Siri, </a:t>
            </a:r>
            <a:r>
              <a:rPr lang="zh-CN" altLang="en-US" sz="2000" dirty="0">
                <a:solidFill>
                  <a:schemeClr val="tx1"/>
                </a:solidFill>
                <a:latin typeface="Siemens Sans Global" pitchFamily="2" charset="-128"/>
                <a:ea typeface="Siemens Sans Global" pitchFamily="2" charset="-128"/>
              </a:rPr>
              <a:t>西门子大厦怎么去；</a:t>
            </a:r>
            <a:r>
              <a:rPr lang="en-US" altLang="zh-CN" sz="2000" dirty="0">
                <a:solidFill>
                  <a:schemeClr val="tx1"/>
                </a:solidFill>
                <a:latin typeface="Siemens Sans Global" pitchFamily="2" charset="-128"/>
                <a:ea typeface="Siemens Sans Global" pitchFamily="2" charset="-128"/>
              </a:rPr>
              <a:t>Siri</a:t>
            </a:r>
            <a:r>
              <a:rPr lang="zh-CN" altLang="en-US" sz="2000" dirty="0">
                <a:solidFill>
                  <a:schemeClr val="tx1"/>
                </a:solidFill>
                <a:latin typeface="Siemens Sans Global" pitchFamily="2" charset="-128"/>
                <a:ea typeface="Siemens Sans Global" pitchFamily="2" charset="-128"/>
              </a:rPr>
              <a:t>，我想看</a:t>
            </a:r>
            <a:r>
              <a:rPr lang="en-US" altLang="zh-CN" sz="2000" dirty="0">
                <a:solidFill>
                  <a:schemeClr val="tx1"/>
                </a:solidFill>
                <a:latin typeface="Siemens Sans Global" pitchFamily="2" charset="-128"/>
                <a:ea typeface="Siemens Sans Global" pitchFamily="2" charset="-128"/>
              </a:rPr>
              <a:t>《</a:t>
            </a:r>
            <a:r>
              <a:rPr lang="zh-CN" altLang="en-US" sz="2000" dirty="0">
                <a:solidFill>
                  <a:schemeClr val="tx1"/>
                </a:solidFill>
                <a:latin typeface="Siemens Sans Global" pitchFamily="2" charset="-128"/>
                <a:ea typeface="Siemens Sans Global" pitchFamily="2" charset="-128"/>
              </a:rPr>
              <a:t>最强大脑</a:t>
            </a:r>
            <a:r>
              <a:rPr lang="en-US" altLang="zh-CN" sz="2000" dirty="0">
                <a:solidFill>
                  <a:schemeClr val="tx1"/>
                </a:solidFill>
                <a:latin typeface="Siemens Sans Global" pitchFamily="2" charset="-128"/>
                <a:ea typeface="Siemens Sans Global" pitchFamily="2" charset="-128"/>
              </a:rPr>
              <a:t>》</a:t>
            </a:r>
            <a:r>
              <a:rPr lang="zh-CN" altLang="en-US" sz="2000" dirty="0">
                <a:solidFill>
                  <a:schemeClr val="tx1"/>
                </a:solidFill>
                <a:latin typeface="Siemens Sans Global" pitchFamily="2" charset="-128"/>
                <a:ea typeface="Siemens Sans Global" pitchFamily="2" charset="-128"/>
              </a:rPr>
              <a:t>。</a:t>
            </a:r>
            <a:endParaRPr lang="en-US" altLang="zh-CN" sz="2000" dirty="0">
              <a:solidFill>
                <a:schemeClr val="tx1"/>
              </a:solidFill>
              <a:latin typeface="Siemens Sans Global" pitchFamily="2" charset="-128"/>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grpSp>
        <p:nvGrpSpPr>
          <p:cNvPr id="6" name="Group 9"/>
          <p:cNvGrpSpPr/>
          <p:nvPr/>
        </p:nvGrpSpPr>
        <p:grpSpPr>
          <a:xfrm>
            <a:off x="1522838" y="1160748"/>
            <a:ext cx="9144000" cy="5079930"/>
            <a:chOff x="0" y="1160748"/>
            <a:chExt cx="9144000" cy="5259950"/>
          </a:xfrm>
        </p:grpSpPr>
        <p:pic>
          <p:nvPicPr>
            <p:cNvPr id="7" name="Picture 5"/>
            <p:cNvPicPr>
              <a:picLocks noChangeAspect="1"/>
            </p:cNvPicPr>
            <p:nvPr/>
          </p:nvPicPr>
          <p:blipFill>
            <a:blip r:embed="rId1"/>
            <a:stretch>
              <a:fillRect/>
            </a:stretch>
          </p:blipFill>
          <p:spPr>
            <a:xfrm>
              <a:off x="0" y="1280287"/>
              <a:ext cx="9144000" cy="5140411"/>
            </a:xfrm>
            <a:prstGeom prst="rect">
              <a:avLst/>
            </a:prstGeom>
          </p:spPr>
        </p:pic>
        <p:sp>
          <p:nvSpPr>
            <p:cNvPr id="8" name="Rectangle 8"/>
            <p:cNvSpPr/>
            <p:nvPr/>
          </p:nvSpPr>
          <p:spPr bwMode="auto">
            <a:xfrm>
              <a:off x="4463988" y="1160748"/>
              <a:ext cx="2232248" cy="1404156"/>
            </a:xfrm>
            <a:prstGeom prst="rect">
              <a:avLst/>
            </a:prstGeom>
            <a:solidFill>
              <a:schemeClr val="bg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Picture 33"/>
          <p:cNvPicPr>
            <a:picLocks noChangeAspect="1"/>
          </p:cNvPicPr>
          <p:nvPr/>
        </p:nvPicPr>
        <p:blipFill>
          <a:blip r:embed="rId1"/>
          <a:stretch>
            <a:fillRect/>
          </a:stretch>
        </p:blipFill>
        <p:spPr>
          <a:xfrm>
            <a:off x="2482215" y="2065338"/>
            <a:ext cx="8001000" cy="4102100"/>
          </a:xfrm>
          <a:prstGeom prst="rect">
            <a:avLst/>
          </a:prstGeom>
        </p:spPr>
      </p:pic>
      <p:sp>
        <p:nvSpPr>
          <p:cNvPr id="9" name="Rectangle 37"/>
          <p:cNvSpPr/>
          <p:nvPr/>
        </p:nvSpPr>
        <p:spPr>
          <a:xfrm>
            <a:off x="4483836" y="376882"/>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诞生 </a:t>
            </a: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 </a:t>
            </a: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建模</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Birth  -  Modeling</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机器人为什么能听懂你说话</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Rectangle 11"/>
          <p:cNvSpPr/>
          <p:nvPr/>
        </p:nvSpPr>
        <p:spPr>
          <a:xfrm>
            <a:off x="4259750" y="244711"/>
            <a:ext cx="6253278" cy="1277273"/>
          </a:xfrm>
          <a:prstGeom prst="rect">
            <a:avLst/>
          </a:prstGeom>
          <a:noFill/>
        </p:spPr>
        <p:txBody>
          <a:bodyPr wrap="square" lIns="91440" tIns="45720" rIns="91440" bIns="45720">
            <a:spAutoFit/>
          </a:bodyPr>
          <a:lstStyle/>
          <a:p>
            <a:pPr>
              <a:spcBef>
                <a:spcPts val="600"/>
              </a:spcBef>
            </a:pP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吃饭 </a:t>
            </a: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 </a:t>
            </a:r>
            <a:r>
              <a:rPr lang="zh-CN" alt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训练</a:t>
            </a:r>
            <a:endPar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a:p>
            <a:pPr>
              <a:spcBef>
                <a:spcPts val="600"/>
              </a:spcBef>
            </a:pPr>
            <a:r>
              <a:rPr lang="en-US" altLang="zh-CN"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rPr>
              <a:t>Eating - Training</a:t>
            </a:r>
            <a:endParaRPr lang="en-US" sz="3600" b="1" dirty="0">
              <a:ln w="12700">
                <a:solidFill>
                  <a:schemeClr val="tx1"/>
                </a:solidFill>
                <a:prstDash val="solid"/>
              </a:ln>
              <a:solidFill>
                <a:schemeClr val="accent5">
                  <a:lumMod val="60000"/>
                  <a:lumOff val="40000"/>
                </a:schemeClr>
              </a:solidFill>
              <a:effectLst>
                <a:outerShdw dist="38100" dir="2640000" algn="bl" rotWithShape="0">
                  <a:schemeClr val="accent1"/>
                </a:outerShdw>
              </a:effectLst>
              <a:ea typeface="Siemens Sans Global" pitchFamily="2" charset="-128"/>
            </a:endParaRPr>
          </a:p>
        </p:txBody>
      </p:sp>
      <p:sp>
        <p:nvSpPr>
          <p:cNvPr id="8" name="Rectangle 9"/>
          <p:cNvSpPr/>
          <p:nvPr/>
        </p:nvSpPr>
        <p:spPr bwMode="auto">
          <a:xfrm>
            <a:off x="2690652" y="5705034"/>
            <a:ext cx="3138196" cy="720713"/>
          </a:xfrm>
          <a:prstGeom prst="rect">
            <a:avLst/>
          </a:prstGeom>
          <a:solidFill>
            <a:schemeClr val="bg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nvGrpSpPr>
          <p:cNvPr id="9" name="Group 10"/>
          <p:cNvGrpSpPr/>
          <p:nvPr/>
        </p:nvGrpSpPr>
        <p:grpSpPr>
          <a:xfrm>
            <a:off x="3071030" y="1521984"/>
            <a:ext cx="6876764" cy="4788816"/>
            <a:chOff x="467544" y="1335731"/>
            <a:chExt cx="7495117" cy="5263069"/>
          </a:xfrm>
        </p:grpSpPr>
        <p:pic>
          <p:nvPicPr>
            <p:cNvPr id="10" name="Picture 8"/>
            <p:cNvPicPr>
              <a:picLocks noChangeAspect="1"/>
            </p:cNvPicPr>
            <p:nvPr/>
          </p:nvPicPr>
          <p:blipFill>
            <a:blip r:embed="rId1"/>
            <a:stretch>
              <a:fillRect/>
            </a:stretch>
          </p:blipFill>
          <p:spPr>
            <a:xfrm>
              <a:off x="467544" y="1335731"/>
              <a:ext cx="7495117" cy="5263069"/>
            </a:xfrm>
            <a:prstGeom prst="rect">
              <a:avLst/>
            </a:prstGeom>
          </p:spPr>
        </p:pic>
        <p:sp>
          <p:nvSpPr>
            <p:cNvPr id="11" name="Rectangle 9"/>
            <p:cNvSpPr/>
            <p:nvPr/>
          </p:nvSpPr>
          <p:spPr bwMode="auto">
            <a:xfrm>
              <a:off x="503548" y="5697252"/>
              <a:ext cx="3420380" cy="792088"/>
            </a:xfrm>
            <a:prstGeom prst="rect">
              <a:avLst/>
            </a:prstGeom>
            <a:solidFill>
              <a:schemeClr val="bg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panose="05000000000000000000" charset="0"/>
                <a:buNone/>
              </a:pPr>
              <a:endParaRPr lang="en-US" b="1" dirty="0" err="1">
                <a:solidFill>
                  <a:schemeClr val="tx1"/>
                </a:solidFill>
                <a:ea typeface="Siemens Sans Global" pitchFamily="2"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sie-ppt-O365-16x9-standard-short-version-eng-v3-4-4</Template>
  <TotalTime>0</TotalTime>
  <Words>1810</Words>
  <Application>WPS 演示</Application>
  <PresentationFormat>宽屏</PresentationFormat>
  <Paragraphs>198</Paragraphs>
  <Slides>18</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18</vt:i4>
      </vt:variant>
    </vt:vector>
  </HeadingPairs>
  <TitlesOfParts>
    <vt:vector size="32" baseType="lpstr">
      <vt:lpstr>Arial</vt:lpstr>
      <vt:lpstr>宋体</vt:lpstr>
      <vt:lpstr>Wingdings</vt:lpstr>
      <vt:lpstr>Siemens Sans Global</vt:lpstr>
      <vt:lpstr>Wingdings</vt:lpstr>
      <vt:lpstr>MS PGothic</vt:lpstr>
      <vt:lpstr>冬青黑体简体中文</vt:lpstr>
      <vt:lpstr>微软雅黑</vt:lpstr>
      <vt:lpstr>汉仪旗黑</vt:lpstr>
      <vt:lpstr>宋体</vt:lpstr>
      <vt:lpstr>Arial Unicode MS</vt:lpstr>
      <vt:lpstr>汉仪书宋二KW</vt:lpstr>
      <vt:lpstr>Siemens Sans Global</vt:lpstr>
      <vt:lpstr>Siemens 2022</vt:lpstr>
      <vt:lpstr>PowerPoint 演示文稿</vt:lpstr>
      <vt:lpstr>内容和主题概要</vt:lpstr>
      <vt:lpstr>人工智能的起源</vt:lpstr>
      <vt:lpstr>人工智能的起源</vt:lpstr>
      <vt:lpstr>遇见智能时代的你</vt:lpstr>
      <vt:lpstr>遇见智能时代的你</vt:lpstr>
      <vt:lpstr>机器人为什么能听懂你说话</vt:lpstr>
      <vt:lpstr>机器人为什么能听懂你说话</vt:lpstr>
      <vt:lpstr>机器人为什么能听懂你说话</vt:lpstr>
      <vt:lpstr>机器人为什么能听懂你说话</vt:lpstr>
      <vt:lpstr>机器人为什么能听懂你说话</vt:lpstr>
      <vt:lpstr>机器人为什么能听懂你说话</vt:lpstr>
      <vt:lpstr>机器人为什么能听懂你说话</vt:lpstr>
      <vt:lpstr>机器人为什么能听懂你说话</vt:lpstr>
      <vt:lpstr>机器人为什么能听懂你说话</vt:lpstr>
      <vt:lpstr>机器人为什么能听懂你说话</vt:lpstr>
      <vt:lpstr>人工智能的未来</vt:lpstr>
      <vt:lpstr>索引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子莹 张</dc:creator>
  <cp:keywords>Template</cp:keywords>
  <dc:description>Version 3.4.4
April 2023</dc:description>
  <cp:lastModifiedBy>刘某人</cp:lastModifiedBy>
  <cp:revision>10</cp:revision>
  <dcterms:created xsi:type="dcterms:W3CDTF">2025-05-06T01:21:49Z</dcterms:created>
  <dcterms:modified xsi:type="dcterms:W3CDTF">2025-05-06T01:21:49Z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4.0.0</vt:lpwstr>
  </property>
  <property fmtid="{D5CDD505-2E9C-101B-9397-08002B2CF9AE}" pid="3" name="Language">
    <vt:lpwstr>English</vt:lpwstr>
  </property>
  <property fmtid="{D5CDD505-2E9C-101B-9397-08002B2CF9AE}" pid="4" name="ICV">
    <vt:lpwstr>F177A44A49D54BC8BB239CE68717E82E_12</vt:lpwstr>
  </property>
  <property fmtid="{D5CDD505-2E9C-101B-9397-08002B2CF9AE}" pid="5" name="KSOProductBuildVer">
    <vt:lpwstr>2052-7.2.2.8955</vt:lpwstr>
  </property>
</Properties>
</file>