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9" r:id="rId1"/>
    <p:sldMasterId id="2147484414" r:id="rId2"/>
    <p:sldMasterId id="2147484471" r:id="rId3"/>
  </p:sldMasterIdLst>
  <p:notesMasterIdLst>
    <p:notesMasterId r:id="rId37"/>
  </p:notesMasterIdLst>
  <p:handoutMasterIdLst>
    <p:handoutMasterId r:id="rId38"/>
  </p:handoutMasterIdLst>
  <p:sldIdLst>
    <p:sldId id="444" r:id="rId4"/>
    <p:sldId id="443" r:id="rId5"/>
    <p:sldId id="395" r:id="rId6"/>
    <p:sldId id="379" r:id="rId7"/>
    <p:sldId id="380" r:id="rId8"/>
    <p:sldId id="386" r:id="rId9"/>
    <p:sldId id="397" r:id="rId10"/>
    <p:sldId id="387" r:id="rId11"/>
    <p:sldId id="398" r:id="rId12"/>
    <p:sldId id="399" r:id="rId13"/>
    <p:sldId id="400" r:id="rId14"/>
    <p:sldId id="388" r:id="rId15"/>
    <p:sldId id="390" r:id="rId16"/>
    <p:sldId id="391" r:id="rId17"/>
    <p:sldId id="392" r:id="rId18"/>
    <p:sldId id="371" r:id="rId19"/>
    <p:sldId id="428" r:id="rId20"/>
    <p:sldId id="429" r:id="rId21"/>
    <p:sldId id="430" r:id="rId22"/>
    <p:sldId id="432" r:id="rId23"/>
    <p:sldId id="441" r:id="rId24"/>
    <p:sldId id="440" r:id="rId25"/>
    <p:sldId id="439" r:id="rId26"/>
    <p:sldId id="409" r:id="rId27"/>
    <p:sldId id="434" r:id="rId28"/>
    <p:sldId id="427" r:id="rId29"/>
    <p:sldId id="436" r:id="rId30"/>
    <p:sldId id="411" r:id="rId31"/>
    <p:sldId id="413" r:id="rId32"/>
    <p:sldId id="438" r:id="rId33"/>
    <p:sldId id="401" r:id="rId34"/>
    <p:sldId id="419" r:id="rId35"/>
    <p:sldId id="442" r:id="rId36"/>
  </p:sldIdLst>
  <p:sldSz cx="9144000" cy="6858000" type="screen4x3"/>
  <p:notesSz cx="6858000" cy="9144000"/>
  <p:custDataLst>
    <p:tags r:id="rId3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83C1F9"/>
    <a:srgbClr val="A1C9ED"/>
    <a:srgbClr val="333333"/>
    <a:srgbClr val="5F5F5F"/>
    <a:srgbClr val="808080"/>
    <a:srgbClr val="B2B2B2"/>
    <a:srgbClr val="47721C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9" autoAdjust="0"/>
    <p:restoredTop sz="84708" autoAdjust="0"/>
  </p:normalViewPr>
  <p:slideViewPr>
    <p:cSldViewPr>
      <p:cViewPr>
        <p:scale>
          <a:sx n="70" d="100"/>
          <a:sy n="70" d="100"/>
        </p:scale>
        <p:origin x="-17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8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3E6D3D-195D-4D79-9526-C596DD5EA9FA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E4EA18-0142-4F5F-99C3-C507015D22D2}">
      <dgm:prSet phldrT="[文本]" custT="1"/>
      <dgm:spPr>
        <a:solidFill>
          <a:srgbClr val="A1C9ED"/>
        </a:solidFill>
      </dgm:spPr>
      <dgm:t>
        <a:bodyPr/>
        <a:lstStyle/>
        <a:p>
          <a:r>
            <a:rPr lang="zh-CN" altLang="en-US" sz="5400" b="1" dirty="0" smtClean="0"/>
            <a:t>氮气</a:t>
          </a:r>
          <a:r>
            <a:rPr lang="en-US" altLang="zh-CN" sz="5400" b="1" dirty="0" smtClean="0"/>
            <a:t>N</a:t>
          </a:r>
          <a:r>
            <a:rPr lang="en-US" altLang="zh-CN" sz="5400" b="1" baseline="-25000" dirty="0" smtClean="0"/>
            <a:t>2</a:t>
          </a:r>
          <a:endParaRPr lang="en-US" sz="5400" b="1" baseline="-25000" dirty="0"/>
        </a:p>
      </dgm:t>
    </dgm:pt>
    <dgm:pt modelId="{CC981632-588F-4136-BEBF-A968882BE2A1}" type="parTrans" cxnId="{0F7E0E80-8019-465F-85E2-D485D5DC9250}">
      <dgm:prSet/>
      <dgm:spPr/>
      <dgm:t>
        <a:bodyPr/>
        <a:lstStyle/>
        <a:p>
          <a:endParaRPr lang="en-US"/>
        </a:p>
      </dgm:t>
    </dgm:pt>
    <dgm:pt modelId="{6D7A0EC0-7471-40CD-9EAF-C6B4035AB1F6}" type="sibTrans" cxnId="{0F7E0E80-8019-465F-85E2-D485D5DC9250}">
      <dgm:prSet/>
      <dgm:spPr/>
      <dgm:t>
        <a:bodyPr/>
        <a:lstStyle/>
        <a:p>
          <a:endParaRPr lang="en-US"/>
        </a:p>
      </dgm:t>
    </dgm:pt>
    <dgm:pt modelId="{619C6FDA-C07D-4C2F-8CDD-ED0BA3B940B7}">
      <dgm:prSet phldrT="[文本]" custT="1"/>
      <dgm:spPr>
        <a:solidFill>
          <a:srgbClr val="A1C9ED"/>
        </a:solidFill>
      </dgm:spPr>
      <dgm:t>
        <a:bodyPr/>
        <a:lstStyle/>
        <a:p>
          <a:r>
            <a:rPr lang="zh-CN" altLang="en-US" sz="3200" b="1" dirty="0" smtClean="0"/>
            <a:t>氧气</a:t>
          </a:r>
          <a:r>
            <a:rPr lang="en-US" altLang="zh-CN" sz="3200" b="1" dirty="0" smtClean="0"/>
            <a:t>O</a:t>
          </a:r>
          <a:r>
            <a:rPr lang="en-US" altLang="zh-CN" sz="3200" b="1" baseline="-25000" dirty="0" smtClean="0"/>
            <a:t>2</a:t>
          </a:r>
          <a:endParaRPr lang="en-US" sz="3200" b="1" baseline="-25000" dirty="0"/>
        </a:p>
      </dgm:t>
    </dgm:pt>
    <dgm:pt modelId="{86F98C70-AFF8-4AC0-9D0A-1D3E81A8DD3C}" type="parTrans" cxnId="{AADB9B2A-52F8-4951-A359-FB321E036E7C}">
      <dgm:prSet/>
      <dgm:spPr/>
      <dgm:t>
        <a:bodyPr/>
        <a:lstStyle/>
        <a:p>
          <a:endParaRPr lang="en-US"/>
        </a:p>
      </dgm:t>
    </dgm:pt>
    <dgm:pt modelId="{767CDDE7-0528-4F9F-ABF4-BA2E0A9CF16E}" type="sibTrans" cxnId="{AADB9B2A-52F8-4951-A359-FB321E036E7C}">
      <dgm:prSet/>
      <dgm:spPr/>
      <dgm:t>
        <a:bodyPr/>
        <a:lstStyle/>
        <a:p>
          <a:endParaRPr lang="en-US"/>
        </a:p>
      </dgm:t>
    </dgm:pt>
    <dgm:pt modelId="{2B810007-4A93-4D44-AE4B-644BE2F651A9}">
      <dgm:prSet phldrT="[文本]" custT="1"/>
      <dgm:spPr>
        <a:solidFill>
          <a:srgbClr val="A1C9ED"/>
        </a:solidFill>
      </dgm:spPr>
      <dgm:t>
        <a:bodyPr/>
        <a:lstStyle/>
        <a:p>
          <a:r>
            <a:rPr lang="zh-CN" altLang="en-US" sz="2400" b="1" dirty="0" smtClean="0"/>
            <a:t>其他气体</a:t>
          </a:r>
          <a:endParaRPr lang="en-US" sz="2400" b="1" dirty="0"/>
        </a:p>
      </dgm:t>
    </dgm:pt>
    <dgm:pt modelId="{97EE05A6-E502-45BB-9233-CF689F037451}" type="parTrans" cxnId="{AFB83D85-5459-4AD7-9D66-CC87DAFC52E9}">
      <dgm:prSet/>
      <dgm:spPr/>
      <dgm:t>
        <a:bodyPr/>
        <a:lstStyle/>
        <a:p>
          <a:endParaRPr lang="en-US"/>
        </a:p>
      </dgm:t>
    </dgm:pt>
    <dgm:pt modelId="{495D342B-7E80-470E-ADDB-FB41C077CAE1}" type="sibTrans" cxnId="{AFB83D85-5459-4AD7-9D66-CC87DAFC52E9}">
      <dgm:prSet/>
      <dgm:spPr/>
      <dgm:t>
        <a:bodyPr/>
        <a:lstStyle/>
        <a:p>
          <a:endParaRPr lang="en-US"/>
        </a:p>
      </dgm:t>
    </dgm:pt>
    <dgm:pt modelId="{C70C8FC7-2DC2-49FD-8E46-5EDF241A4AB1}" type="pres">
      <dgm:prSet presAssocID="{943E6D3D-195D-4D79-9526-C596DD5EA9FA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B271A5D1-F9EF-4EB3-809E-409133EA0E52}" type="pres">
      <dgm:prSet presAssocID="{3BE4EA18-0142-4F5F-99C3-C507015D22D2}" presName="Parent" presStyleLbl="node0" presStyleIdx="0" presStyleCnt="1" custLinFactNeighborX="4966" custLinFactNeighborY="3855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C53B6ECB-4534-41D0-94D4-D5A3D04FFFBE}" type="pres">
      <dgm:prSet presAssocID="{3BE4EA18-0142-4F5F-99C3-C507015D22D2}" presName="Accent1" presStyleLbl="node1" presStyleIdx="0" presStyleCnt="13" custLinFactNeighborX="21864" custLinFactNeighborY="-4174"/>
      <dgm:spPr>
        <a:solidFill>
          <a:srgbClr val="A1C9ED"/>
        </a:solidFill>
      </dgm:spPr>
    </dgm:pt>
    <dgm:pt modelId="{AE13460F-1BAC-4DE7-A6B4-8A538392DEEC}" type="pres">
      <dgm:prSet presAssocID="{3BE4EA18-0142-4F5F-99C3-C507015D22D2}" presName="Accent2" presStyleLbl="node1" presStyleIdx="1" presStyleCnt="13" custLinFactNeighborX="30195" custLinFactNeighborY="-5758"/>
      <dgm:spPr>
        <a:solidFill>
          <a:srgbClr val="A1C9ED"/>
        </a:solidFill>
      </dgm:spPr>
    </dgm:pt>
    <dgm:pt modelId="{E1FBE82B-3823-470D-9A53-53AA392DEB02}" type="pres">
      <dgm:prSet presAssocID="{3BE4EA18-0142-4F5F-99C3-C507015D22D2}" presName="Accent3" presStyleLbl="node1" presStyleIdx="2" presStyleCnt="13"/>
      <dgm:spPr>
        <a:solidFill>
          <a:srgbClr val="A1C9ED"/>
        </a:solidFill>
      </dgm:spPr>
    </dgm:pt>
    <dgm:pt modelId="{077BE8E0-510A-4E4F-BB7E-538A0396933C}" type="pres">
      <dgm:prSet presAssocID="{3BE4EA18-0142-4F5F-99C3-C507015D22D2}" presName="Accent4" presStyleLbl="node1" presStyleIdx="3" presStyleCnt="13" custLinFactNeighborX="21864" custLinFactNeighborY="-4174"/>
      <dgm:spPr>
        <a:solidFill>
          <a:srgbClr val="A1C9ED"/>
        </a:solidFill>
      </dgm:spPr>
    </dgm:pt>
    <dgm:pt modelId="{16573661-9DEC-4FBE-9FEC-B0DD7166B737}" type="pres">
      <dgm:prSet presAssocID="{3BE4EA18-0142-4F5F-99C3-C507015D22D2}" presName="Accent5" presStyleLbl="node1" presStyleIdx="4" presStyleCnt="13" custLinFactNeighborX="30195" custLinFactNeighborY="-5758"/>
      <dgm:spPr>
        <a:solidFill>
          <a:srgbClr val="A1C9ED"/>
        </a:solidFill>
      </dgm:spPr>
    </dgm:pt>
    <dgm:pt modelId="{6FE3BCBC-EF8E-407E-BE3D-627BF625D6E6}" type="pres">
      <dgm:prSet presAssocID="{3BE4EA18-0142-4F5F-99C3-C507015D22D2}" presName="Accent6" presStyleLbl="node1" presStyleIdx="5" presStyleCnt="13" custLinFactNeighborX="30195" custLinFactNeighborY="-5758"/>
      <dgm:spPr>
        <a:solidFill>
          <a:srgbClr val="A1C9ED"/>
        </a:solidFill>
      </dgm:spPr>
    </dgm:pt>
    <dgm:pt modelId="{7EFB4613-7341-4721-B276-66C421B35D77}" type="pres">
      <dgm:prSet presAssocID="{619C6FDA-C07D-4C2F-8CDD-ED0BA3B940B7}" presName="Child1" presStyleLbl="node1" presStyleIdx="6" presStyleCnt="13" custScaleX="136790" custScaleY="147520" custLinFactNeighborX="5981" custLinFactNeighborY="-114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258E638-3B41-4995-A371-E14325FC8D56}" type="pres">
      <dgm:prSet presAssocID="{619C6FDA-C07D-4C2F-8CDD-ED0BA3B940B7}" presName="Accent7" presStyleCnt="0"/>
      <dgm:spPr/>
    </dgm:pt>
    <dgm:pt modelId="{7619D457-2289-4954-841C-EBE363167853}" type="pres">
      <dgm:prSet presAssocID="{619C6FDA-C07D-4C2F-8CDD-ED0BA3B940B7}" presName="AccentHold1" presStyleLbl="node1" presStyleIdx="7" presStyleCnt="13" custLinFactNeighborX="21864" custLinFactNeighborY="-4174"/>
      <dgm:spPr>
        <a:solidFill>
          <a:srgbClr val="A1C9ED"/>
        </a:solidFill>
      </dgm:spPr>
    </dgm:pt>
    <dgm:pt modelId="{8A210630-75B8-4A39-A558-26F84384C173}" type="pres">
      <dgm:prSet presAssocID="{619C6FDA-C07D-4C2F-8CDD-ED0BA3B940B7}" presName="Accent8" presStyleCnt="0"/>
      <dgm:spPr/>
    </dgm:pt>
    <dgm:pt modelId="{3D810F84-43B9-42EB-BADB-2259E6FEBF16}" type="pres">
      <dgm:prSet presAssocID="{619C6FDA-C07D-4C2F-8CDD-ED0BA3B940B7}" presName="AccentHold2" presStyleLbl="node1" presStyleIdx="8" presStyleCnt="13" custScaleX="173201" custScaleY="161467" custLinFactNeighborX="85508" custLinFactNeighborY="54259"/>
      <dgm:spPr>
        <a:solidFill>
          <a:srgbClr val="A1C9ED"/>
        </a:solidFill>
      </dgm:spPr>
    </dgm:pt>
    <dgm:pt modelId="{FF54D705-9B71-43CF-A263-74104AD8D3F9}" type="pres">
      <dgm:prSet presAssocID="{2B810007-4A93-4D44-AE4B-644BE2F651A9}" presName="Child2" presStyleLbl="node1" presStyleIdx="9" presStyleCnt="13" custLinFactNeighborX="-30257" custLinFactNeighborY="-63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AECEFD0-33DB-4AA6-9EEA-06544AA3C3F6}" type="pres">
      <dgm:prSet presAssocID="{2B810007-4A93-4D44-AE4B-644BE2F651A9}" presName="Accent9" presStyleCnt="0"/>
      <dgm:spPr/>
    </dgm:pt>
    <dgm:pt modelId="{6249C6BE-513C-47FC-B358-AE988E917018}" type="pres">
      <dgm:prSet presAssocID="{2B810007-4A93-4D44-AE4B-644BE2F651A9}" presName="AccentHold1" presStyleLbl="node1" presStyleIdx="10" presStyleCnt="13"/>
      <dgm:spPr>
        <a:solidFill>
          <a:srgbClr val="A1C9ED"/>
        </a:solidFill>
      </dgm:spPr>
    </dgm:pt>
    <dgm:pt modelId="{405449CF-E911-4931-AC09-1E10C3F1AE1F}" type="pres">
      <dgm:prSet presAssocID="{2B810007-4A93-4D44-AE4B-644BE2F651A9}" presName="Accent10" presStyleCnt="0"/>
      <dgm:spPr/>
    </dgm:pt>
    <dgm:pt modelId="{481609AD-1EAF-43F4-BA17-8ED1327B5093}" type="pres">
      <dgm:prSet presAssocID="{2B810007-4A93-4D44-AE4B-644BE2F651A9}" presName="AccentHold2" presStyleLbl="node1" presStyleIdx="11" presStyleCnt="13" custLinFactX="32171" custLinFactNeighborX="100000" custLinFactNeighborY="71592"/>
      <dgm:spPr>
        <a:solidFill>
          <a:srgbClr val="A1C9ED"/>
        </a:solidFill>
      </dgm:spPr>
    </dgm:pt>
    <dgm:pt modelId="{F256A23D-818F-4D52-A6DD-69B287934960}" type="pres">
      <dgm:prSet presAssocID="{2B810007-4A93-4D44-AE4B-644BE2F651A9}" presName="Accent11" presStyleCnt="0"/>
      <dgm:spPr/>
    </dgm:pt>
    <dgm:pt modelId="{F5F6606C-F741-4D76-99AE-7F13C4B1467E}" type="pres">
      <dgm:prSet presAssocID="{2B810007-4A93-4D44-AE4B-644BE2F651A9}" presName="AccentHold3" presStyleLbl="node1" presStyleIdx="12" presStyleCnt="13" custLinFactNeighborX="30195" custLinFactNeighborY="-5758"/>
      <dgm:spPr>
        <a:solidFill>
          <a:srgbClr val="A1C9ED"/>
        </a:solidFill>
      </dgm:spPr>
    </dgm:pt>
  </dgm:ptLst>
  <dgm:cxnLst>
    <dgm:cxn modelId="{38A088C6-002C-440B-9F6D-057EE27974E3}" type="presOf" srcId="{619C6FDA-C07D-4C2F-8CDD-ED0BA3B940B7}" destId="{7EFB4613-7341-4721-B276-66C421B35D77}" srcOrd="0" destOrd="0" presId="urn:microsoft.com/office/officeart/2009/3/layout/CircleRelationship"/>
    <dgm:cxn modelId="{AFB83D85-5459-4AD7-9D66-CC87DAFC52E9}" srcId="{3BE4EA18-0142-4F5F-99C3-C507015D22D2}" destId="{2B810007-4A93-4D44-AE4B-644BE2F651A9}" srcOrd="1" destOrd="0" parTransId="{97EE05A6-E502-45BB-9233-CF689F037451}" sibTransId="{495D342B-7E80-470E-ADDB-FB41C077CAE1}"/>
    <dgm:cxn modelId="{319B5EFB-9E15-48E3-A84C-F01DCDE93C6F}" type="presOf" srcId="{3BE4EA18-0142-4F5F-99C3-C507015D22D2}" destId="{B271A5D1-F9EF-4EB3-809E-409133EA0E52}" srcOrd="0" destOrd="0" presId="urn:microsoft.com/office/officeart/2009/3/layout/CircleRelationship"/>
    <dgm:cxn modelId="{D3A4ADEA-04B3-4733-809D-7AF085FFB006}" type="presOf" srcId="{2B810007-4A93-4D44-AE4B-644BE2F651A9}" destId="{FF54D705-9B71-43CF-A263-74104AD8D3F9}" srcOrd="0" destOrd="0" presId="urn:microsoft.com/office/officeart/2009/3/layout/CircleRelationship"/>
    <dgm:cxn modelId="{AADB9B2A-52F8-4951-A359-FB321E036E7C}" srcId="{3BE4EA18-0142-4F5F-99C3-C507015D22D2}" destId="{619C6FDA-C07D-4C2F-8CDD-ED0BA3B940B7}" srcOrd="0" destOrd="0" parTransId="{86F98C70-AFF8-4AC0-9D0A-1D3E81A8DD3C}" sibTransId="{767CDDE7-0528-4F9F-ABF4-BA2E0A9CF16E}"/>
    <dgm:cxn modelId="{B59F6703-177E-4908-8F47-8E329F55DF79}" type="presOf" srcId="{943E6D3D-195D-4D79-9526-C596DD5EA9FA}" destId="{C70C8FC7-2DC2-49FD-8E46-5EDF241A4AB1}" srcOrd="0" destOrd="0" presId="urn:microsoft.com/office/officeart/2009/3/layout/CircleRelationship"/>
    <dgm:cxn modelId="{0F7E0E80-8019-465F-85E2-D485D5DC9250}" srcId="{943E6D3D-195D-4D79-9526-C596DD5EA9FA}" destId="{3BE4EA18-0142-4F5F-99C3-C507015D22D2}" srcOrd="0" destOrd="0" parTransId="{CC981632-588F-4136-BEBF-A968882BE2A1}" sibTransId="{6D7A0EC0-7471-40CD-9EAF-C6B4035AB1F6}"/>
    <dgm:cxn modelId="{3846B6CD-5E76-408C-9447-2E69294BF08F}" type="presParOf" srcId="{C70C8FC7-2DC2-49FD-8E46-5EDF241A4AB1}" destId="{B271A5D1-F9EF-4EB3-809E-409133EA0E52}" srcOrd="0" destOrd="0" presId="urn:microsoft.com/office/officeart/2009/3/layout/CircleRelationship"/>
    <dgm:cxn modelId="{11C1E355-6CD2-4626-845E-65593F1D26EB}" type="presParOf" srcId="{C70C8FC7-2DC2-49FD-8E46-5EDF241A4AB1}" destId="{C53B6ECB-4534-41D0-94D4-D5A3D04FFFBE}" srcOrd="1" destOrd="0" presId="urn:microsoft.com/office/officeart/2009/3/layout/CircleRelationship"/>
    <dgm:cxn modelId="{B5FCBA33-A03A-4811-AD18-ED0C5A75335A}" type="presParOf" srcId="{C70C8FC7-2DC2-49FD-8E46-5EDF241A4AB1}" destId="{AE13460F-1BAC-4DE7-A6B4-8A538392DEEC}" srcOrd="2" destOrd="0" presId="urn:microsoft.com/office/officeart/2009/3/layout/CircleRelationship"/>
    <dgm:cxn modelId="{AE891419-3A10-4BDD-A823-0D97F0F09486}" type="presParOf" srcId="{C70C8FC7-2DC2-49FD-8E46-5EDF241A4AB1}" destId="{E1FBE82B-3823-470D-9A53-53AA392DEB02}" srcOrd="3" destOrd="0" presId="urn:microsoft.com/office/officeart/2009/3/layout/CircleRelationship"/>
    <dgm:cxn modelId="{FB73D70E-CECC-40F4-B7F0-36F142393DB3}" type="presParOf" srcId="{C70C8FC7-2DC2-49FD-8E46-5EDF241A4AB1}" destId="{077BE8E0-510A-4E4F-BB7E-538A0396933C}" srcOrd="4" destOrd="0" presId="urn:microsoft.com/office/officeart/2009/3/layout/CircleRelationship"/>
    <dgm:cxn modelId="{AC6E7AEA-1988-4912-818E-C004653498C6}" type="presParOf" srcId="{C70C8FC7-2DC2-49FD-8E46-5EDF241A4AB1}" destId="{16573661-9DEC-4FBE-9FEC-B0DD7166B737}" srcOrd="5" destOrd="0" presId="urn:microsoft.com/office/officeart/2009/3/layout/CircleRelationship"/>
    <dgm:cxn modelId="{374676AD-462A-4DD5-BE6B-A2F0C4D123E6}" type="presParOf" srcId="{C70C8FC7-2DC2-49FD-8E46-5EDF241A4AB1}" destId="{6FE3BCBC-EF8E-407E-BE3D-627BF625D6E6}" srcOrd="6" destOrd="0" presId="urn:microsoft.com/office/officeart/2009/3/layout/CircleRelationship"/>
    <dgm:cxn modelId="{603AB23E-1941-45D5-BA3C-74C02E7F31B9}" type="presParOf" srcId="{C70C8FC7-2DC2-49FD-8E46-5EDF241A4AB1}" destId="{7EFB4613-7341-4721-B276-66C421B35D77}" srcOrd="7" destOrd="0" presId="urn:microsoft.com/office/officeart/2009/3/layout/CircleRelationship"/>
    <dgm:cxn modelId="{2626386F-08AA-42B1-A377-D628904B82B0}" type="presParOf" srcId="{C70C8FC7-2DC2-49FD-8E46-5EDF241A4AB1}" destId="{9258E638-3B41-4995-A371-E14325FC8D56}" srcOrd="8" destOrd="0" presId="urn:microsoft.com/office/officeart/2009/3/layout/CircleRelationship"/>
    <dgm:cxn modelId="{4A8182DE-D911-4070-81AE-A63E7B08A484}" type="presParOf" srcId="{9258E638-3B41-4995-A371-E14325FC8D56}" destId="{7619D457-2289-4954-841C-EBE363167853}" srcOrd="0" destOrd="0" presId="urn:microsoft.com/office/officeart/2009/3/layout/CircleRelationship"/>
    <dgm:cxn modelId="{A6EBF542-DB3F-4A83-8AD8-200094246B95}" type="presParOf" srcId="{C70C8FC7-2DC2-49FD-8E46-5EDF241A4AB1}" destId="{8A210630-75B8-4A39-A558-26F84384C173}" srcOrd="9" destOrd="0" presId="urn:microsoft.com/office/officeart/2009/3/layout/CircleRelationship"/>
    <dgm:cxn modelId="{DE816B7E-C71B-4912-9154-35FEA27A179E}" type="presParOf" srcId="{8A210630-75B8-4A39-A558-26F84384C173}" destId="{3D810F84-43B9-42EB-BADB-2259E6FEBF16}" srcOrd="0" destOrd="0" presId="urn:microsoft.com/office/officeart/2009/3/layout/CircleRelationship"/>
    <dgm:cxn modelId="{93675262-8B70-4147-A48A-E90A2229F042}" type="presParOf" srcId="{C70C8FC7-2DC2-49FD-8E46-5EDF241A4AB1}" destId="{FF54D705-9B71-43CF-A263-74104AD8D3F9}" srcOrd="10" destOrd="0" presId="urn:microsoft.com/office/officeart/2009/3/layout/CircleRelationship"/>
    <dgm:cxn modelId="{90A4821B-08D3-487D-A191-1EDD95B9EAEC}" type="presParOf" srcId="{C70C8FC7-2DC2-49FD-8E46-5EDF241A4AB1}" destId="{CAECEFD0-33DB-4AA6-9EEA-06544AA3C3F6}" srcOrd="11" destOrd="0" presId="urn:microsoft.com/office/officeart/2009/3/layout/CircleRelationship"/>
    <dgm:cxn modelId="{2B5EB27B-5DE0-496A-B285-A07CA3DEAF06}" type="presParOf" srcId="{CAECEFD0-33DB-4AA6-9EEA-06544AA3C3F6}" destId="{6249C6BE-513C-47FC-B358-AE988E917018}" srcOrd="0" destOrd="0" presId="urn:microsoft.com/office/officeart/2009/3/layout/CircleRelationship"/>
    <dgm:cxn modelId="{B5539F21-CB15-4C43-9B79-2CC3A600AFE3}" type="presParOf" srcId="{C70C8FC7-2DC2-49FD-8E46-5EDF241A4AB1}" destId="{405449CF-E911-4931-AC09-1E10C3F1AE1F}" srcOrd="12" destOrd="0" presId="urn:microsoft.com/office/officeart/2009/3/layout/CircleRelationship"/>
    <dgm:cxn modelId="{75578021-A12E-42D3-94A4-83B58A414372}" type="presParOf" srcId="{405449CF-E911-4931-AC09-1E10C3F1AE1F}" destId="{481609AD-1EAF-43F4-BA17-8ED1327B5093}" srcOrd="0" destOrd="0" presId="urn:microsoft.com/office/officeart/2009/3/layout/CircleRelationship"/>
    <dgm:cxn modelId="{F28A58CA-6491-4461-8B40-9C8C46995499}" type="presParOf" srcId="{C70C8FC7-2DC2-49FD-8E46-5EDF241A4AB1}" destId="{F256A23D-818F-4D52-A6DD-69B287934960}" srcOrd="13" destOrd="0" presId="urn:microsoft.com/office/officeart/2009/3/layout/CircleRelationship"/>
    <dgm:cxn modelId="{86C383DC-7AD1-42D4-94CE-1C1FAB32DA76}" type="presParOf" srcId="{F256A23D-818F-4D52-A6DD-69B287934960}" destId="{F5F6606C-F741-4D76-99AE-7F13C4B1467E}" srcOrd="0" destOrd="0" presId="urn:microsoft.com/office/officeart/2009/3/layout/CircleRelationship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71A5D1-F9EF-4EB3-809E-409133EA0E52}">
      <dsp:nvSpPr>
        <dsp:cNvPr id="0" name=""/>
        <dsp:cNvSpPr/>
      </dsp:nvSpPr>
      <dsp:spPr>
        <a:xfrm>
          <a:off x="1207498" y="689649"/>
          <a:ext cx="2884269" cy="2884207"/>
        </a:xfrm>
        <a:prstGeom prst="ellipse">
          <a:avLst/>
        </a:prstGeom>
        <a:solidFill>
          <a:srgbClr val="A1C9E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400" b="1" kern="1200" dirty="0" smtClean="0"/>
            <a:t>氮气</a:t>
          </a:r>
          <a:r>
            <a:rPr lang="en-US" altLang="zh-CN" sz="5400" b="1" kern="1200" dirty="0" smtClean="0"/>
            <a:t>N</a:t>
          </a:r>
          <a:r>
            <a:rPr lang="en-US" altLang="zh-CN" sz="5400" b="1" kern="1200" baseline="-25000" dirty="0" smtClean="0"/>
            <a:t>2</a:t>
          </a:r>
          <a:endParaRPr lang="en-US" sz="5400" b="1" kern="1200" baseline="-25000" dirty="0"/>
        </a:p>
      </dsp:txBody>
      <dsp:txXfrm>
        <a:off x="1207498" y="689649"/>
        <a:ext cx="2884269" cy="2884207"/>
      </dsp:txXfrm>
    </dsp:sp>
    <dsp:sp modelId="{C53B6ECB-4534-41D0-94D4-D5A3D04FFFBE}">
      <dsp:nvSpPr>
        <dsp:cNvPr id="0" name=""/>
        <dsp:cNvSpPr/>
      </dsp:nvSpPr>
      <dsp:spPr>
        <a:xfrm>
          <a:off x="2780101" y="433667"/>
          <a:ext cx="320772" cy="320767"/>
        </a:xfrm>
        <a:prstGeom prst="ellipse">
          <a:avLst/>
        </a:prstGeom>
        <a:solidFill>
          <a:srgbClr val="A1C9E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13460F-1BAC-4DE7-A6B4-8A538392DEEC}">
      <dsp:nvSpPr>
        <dsp:cNvPr id="0" name=""/>
        <dsp:cNvSpPr/>
      </dsp:nvSpPr>
      <dsp:spPr>
        <a:xfrm>
          <a:off x="2020545" y="3234989"/>
          <a:ext cx="232264" cy="232488"/>
        </a:xfrm>
        <a:prstGeom prst="ellipse">
          <a:avLst/>
        </a:prstGeom>
        <a:solidFill>
          <a:srgbClr val="A1C9E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FBE82B-3823-470D-9A53-53AA392DEB02}">
      <dsp:nvSpPr>
        <dsp:cNvPr id="0" name=""/>
        <dsp:cNvSpPr/>
      </dsp:nvSpPr>
      <dsp:spPr>
        <a:xfrm>
          <a:off x="4134132" y="1748993"/>
          <a:ext cx="232264" cy="232488"/>
        </a:xfrm>
        <a:prstGeom prst="ellipse">
          <a:avLst/>
        </a:prstGeom>
        <a:solidFill>
          <a:srgbClr val="A1C9E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7BE8E0-510A-4E4F-BB7E-538A0396933C}">
      <dsp:nvSpPr>
        <dsp:cNvPr id="0" name=""/>
        <dsp:cNvSpPr/>
      </dsp:nvSpPr>
      <dsp:spPr>
        <a:xfrm>
          <a:off x="3092827" y="3482301"/>
          <a:ext cx="320772" cy="320767"/>
        </a:xfrm>
        <a:prstGeom prst="ellipse">
          <a:avLst/>
        </a:prstGeom>
        <a:solidFill>
          <a:srgbClr val="A1C9E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73661-9DEC-4FBE-9FEC-B0DD7166B737}">
      <dsp:nvSpPr>
        <dsp:cNvPr id="0" name=""/>
        <dsp:cNvSpPr/>
      </dsp:nvSpPr>
      <dsp:spPr>
        <a:xfrm>
          <a:off x="2086523" y="889549"/>
          <a:ext cx="232264" cy="232488"/>
        </a:xfrm>
        <a:prstGeom prst="ellipse">
          <a:avLst/>
        </a:prstGeom>
        <a:solidFill>
          <a:srgbClr val="A1C9E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E3BCBC-EF8E-407E-BE3D-627BF625D6E6}">
      <dsp:nvSpPr>
        <dsp:cNvPr id="0" name=""/>
        <dsp:cNvSpPr/>
      </dsp:nvSpPr>
      <dsp:spPr>
        <a:xfrm>
          <a:off x="1354325" y="2219452"/>
          <a:ext cx="232264" cy="232488"/>
        </a:xfrm>
        <a:prstGeom prst="ellipse">
          <a:avLst/>
        </a:prstGeom>
        <a:solidFill>
          <a:srgbClr val="A1C9E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FB4613-7341-4721-B276-66C421B35D77}">
      <dsp:nvSpPr>
        <dsp:cNvPr id="0" name=""/>
        <dsp:cNvSpPr/>
      </dsp:nvSpPr>
      <dsp:spPr>
        <a:xfrm>
          <a:off x="17533" y="807130"/>
          <a:ext cx="1603985" cy="1729251"/>
        </a:xfrm>
        <a:prstGeom prst="ellipse">
          <a:avLst/>
        </a:prstGeom>
        <a:solidFill>
          <a:srgbClr val="A1C9E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/>
            <a:t>氧气</a:t>
          </a:r>
          <a:r>
            <a:rPr lang="en-US" altLang="zh-CN" sz="3200" b="1" kern="1200" dirty="0" smtClean="0"/>
            <a:t>O</a:t>
          </a:r>
          <a:r>
            <a:rPr lang="en-US" altLang="zh-CN" sz="3200" b="1" kern="1200" baseline="-25000" dirty="0" smtClean="0"/>
            <a:t>2</a:t>
          </a:r>
          <a:endParaRPr lang="en-US" sz="3200" b="1" kern="1200" baseline="-25000" dirty="0"/>
        </a:p>
      </dsp:txBody>
      <dsp:txXfrm>
        <a:off x="17533" y="807130"/>
        <a:ext cx="1603985" cy="1729251"/>
      </dsp:txXfrm>
    </dsp:sp>
    <dsp:sp modelId="{7619D457-2289-4954-841C-EBE363167853}">
      <dsp:nvSpPr>
        <dsp:cNvPr id="0" name=""/>
        <dsp:cNvSpPr/>
      </dsp:nvSpPr>
      <dsp:spPr>
        <a:xfrm>
          <a:off x="2455573" y="899655"/>
          <a:ext cx="320772" cy="320767"/>
        </a:xfrm>
        <a:prstGeom prst="ellipse">
          <a:avLst/>
        </a:prstGeom>
        <a:solidFill>
          <a:srgbClr val="A1C9E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10F84-43B9-42EB-BADB-2259E6FEBF16}">
      <dsp:nvSpPr>
        <dsp:cNvPr id="0" name=""/>
        <dsp:cNvSpPr/>
      </dsp:nvSpPr>
      <dsp:spPr>
        <a:xfrm>
          <a:off x="556656" y="2751347"/>
          <a:ext cx="1004319" cy="936305"/>
        </a:xfrm>
        <a:prstGeom prst="ellipse">
          <a:avLst/>
        </a:prstGeom>
        <a:solidFill>
          <a:srgbClr val="A1C9E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54D705-9B71-43CF-A263-74104AD8D3F9}">
      <dsp:nvSpPr>
        <dsp:cNvPr id="0" name=""/>
        <dsp:cNvSpPr/>
      </dsp:nvSpPr>
      <dsp:spPr>
        <a:xfrm>
          <a:off x="3889306" y="539974"/>
          <a:ext cx="1172589" cy="1172214"/>
        </a:xfrm>
        <a:prstGeom prst="ellipse">
          <a:avLst/>
        </a:prstGeom>
        <a:solidFill>
          <a:srgbClr val="A1C9E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/>
            <a:t>其他气体</a:t>
          </a:r>
          <a:endParaRPr lang="en-US" sz="2400" b="1" kern="1200" dirty="0"/>
        </a:p>
      </dsp:txBody>
      <dsp:txXfrm>
        <a:off x="3889306" y="539974"/>
        <a:ext cx="1172589" cy="1172214"/>
      </dsp:txXfrm>
    </dsp:sp>
    <dsp:sp modelId="{6249C6BE-513C-47FC-B358-AE988E917018}">
      <dsp:nvSpPr>
        <dsp:cNvPr id="0" name=""/>
        <dsp:cNvSpPr/>
      </dsp:nvSpPr>
      <dsp:spPr>
        <a:xfrm>
          <a:off x="3721097" y="1356794"/>
          <a:ext cx="320772" cy="320767"/>
        </a:xfrm>
        <a:prstGeom prst="ellipse">
          <a:avLst/>
        </a:prstGeom>
        <a:solidFill>
          <a:srgbClr val="A1C9E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1609AD-1EAF-43F4-BA17-8ED1327B5093}">
      <dsp:nvSpPr>
        <dsp:cNvPr id="0" name=""/>
        <dsp:cNvSpPr/>
      </dsp:nvSpPr>
      <dsp:spPr>
        <a:xfrm>
          <a:off x="359585" y="3471425"/>
          <a:ext cx="232264" cy="232488"/>
        </a:xfrm>
        <a:prstGeom prst="ellipse">
          <a:avLst/>
        </a:prstGeom>
        <a:solidFill>
          <a:srgbClr val="A1C9E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F6606C-F741-4D76-99AE-7F13C4B1467E}">
      <dsp:nvSpPr>
        <dsp:cNvPr id="0" name=""/>
        <dsp:cNvSpPr/>
      </dsp:nvSpPr>
      <dsp:spPr>
        <a:xfrm>
          <a:off x="2438943" y="2960720"/>
          <a:ext cx="232264" cy="232488"/>
        </a:xfrm>
        <a:prstGeom prst="ellipse">
          <a:avLst/>
        </a:prstGeom>
        <a:solidFill>
          <a:srgbClr val="A1C9E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D2F52AAE-BF98-4F72-8BFA-0A71E58E61F9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32D2EC73-C0E3-45C0-B0E2-CB8A2108F7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DDD38E1B-08D7-4CCF-81AB-9DD9203DFB7F}" type="datetimeFigureOut">
              <a:rPr lang="zh-CN" altLang="en-US"/>
              <a:pPr>
                <a:defRPr/>
              </a:pPr>
              <a:t>2018/6/8</a:t>
            </a:fld>
            <a:endParaRPr lang="en-US" altLang="zh-CN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F84F51E2-D11E-43CF-A1D3-2BEDF90F02A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/>
              <a:t>游戏比谁憋气的时间长，随意点四名同学上台，用手指捏住鼻子，手捂住嘴，看大家的反映，顺便炒热气氛。</a:t>
            </a:r>
            <a:endParaRPr lang="en-US" altLang="zh-CN" smtClean="0"/>
          </a:p>
          <a:p>
            <a:r>
              <a:rPr lang="zh-CN" altLang="en-US" smtClean="0"/>
              <a:t>特别提醒两点，一是要实事求是，二是要注意安全。</a:t>
            </a:r>
            <a:endParaRPr lang="en-US" altLang="zh-CN" smtClean="0"/>
          </a:p>
          <a:p>
            <a:r>
              <a:rPr lang="zh-CN" altLang="en-US" smtClean="0"/>
              <a:t>图片有链接，给小朋友放一个呼吸空气的小视频到一分五十秒停。</a:t>
            </a: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C4B1A2-41EA-4B65-83B4-E5BA70A01193}" type="slidenum">
              <a:rPr lang="zh-CN" altLang="en-US" smtClean="0"/>
              <a:pPr/>
              <a:t>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/>
              <a:t>引出一个小思考，为下节课开一个头</a:t>
            </a:r>
          </a:p>
        </p:txBody>
      </p:sp>
      <p:sp>
        <p:nvSpPr>
          <p:cNvPr id="6144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E7DFBE-B3D3-4F54-BD78-8548D9D6DCDB}" type="slidenum">
              <a:rPr lang="zh-CN" altLang="en-US" smtClean="0"/>
              <a:pPr/>
              <a:t>16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/>
              <a:t>进一步引出两大问题：温室效应和</a:t>
            </a:r>
            <a:r>
              <a:rPr lang="en-US" altLang="zh-CN" smtClean="0"/>
              <a:t>PM2.5</a:t>
            </a:r>
          </a:p>
          <a:p>
            <a:r>
              <a:rPr lang="zh-CN" altLang="en-US" smtClean="0"/>
              <a:t>冰川融化，可爱的北极熊无家可归</a:t>
            </a: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040253-37BA-4B67-8D3B-9AD9437DCFF8}" type="slidenum">
              <a:rPr lang="zh-CN" altLang="en-US" smtClean="0"/>
              <a:pPr/>
              <a:t>17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/>
              <a:t>解释温室效应的原理，二氧化碳像个房子一样把太阳带来的热量困在地表层，热量不易散去</a:t>
            </a: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71543-7EE5-4ED3-8D8A-8B5CDAC21F6C}" type="slidenum">
              <a:rPr lang="zh-CN" altLang="en-US" smtClean="0"/>
              <a:pPr/>
              <a:t>18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b="1" smtClean="0">
                <a:latin typeface="微软雅黑" pitchFamily="34" charset="-122"/>
                <a:ea typeface="微软雅黑" pitchFamily="34" charset="-122"/>
              </a:rPr>
              <a:t>影片讲述了造成温室效应超常的原因以及由此产生的影响和危害。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地球是迄今可知的唯一适合生命存在的星球。太阳给地球带来了热量，大气层中的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CO2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留住了这些热量，这就是大气层的温室效应。尽管大气中温室气体含量很少，但它的作用却不可忽视。从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18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世纪中叶到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世纪初，由于人类大量使用矿物燃料和毁坏森林，使大气中温室气体超过了正常含量，温室效应也增强到了不正常的状况。</a:t>
            </a:r>
            <a:endParaRPr lang="en-US" altLang="zh-CN" smtClean="0">
              <a:latin typeface="微软雅黑" pitchFamily="34" charset="-122"/>
              <a:ea typeface="微软雅黑" pitchFamily="34" charset="-122"/>
            </a:endParaRPr>
          </a:p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6219E8-84F5-444F-9B73-46B7BE6587DC}" type="slidenum">
              <a:rPr lang="zh-CN" altLang="en-US" smtClean="0"/>
              <a:pPr/>
              <a:t>19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/>
              <a:t>空气的另外一个问题，转折空气脏了</a:t>
            </a: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37978A-82DF-4513-94EE-DBB3C554B32D}" type="slidenum">
              <a:rPr lang="zh-CN" altLang="en-US" smtClean="0"/>
              <a:pPr/>
              <a:t>23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/>
              <a:t>一生呼吸</a:t>
            </a:r>
            <a:r>
              <a:rPr lang="en-US" altLang="zh-CN" smtClean="0"/>
              <a:t>75</a:t>
            </a:r>
            <a:r>
              <a:rPr lang="zh-CN" altLang="en-US" smtClean="0"/>
              <a:t>公斤灰尘，引起小朋友的注意</a:t>
            </a: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1FA6D3-F470-419D-8C42-374CFEF31ED1}" type="slidenum">
              <a:rPr lang="zh-CN" altLang="en-US" smtClean="0"/>
              <a:pPr/>
              <a:t>24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/>
              <a:t>解释</a:t>
            </a:r>
            <a:r>
              <a:rPr lang="en-US" altLang="zh-CN" smtClean="0"/>
              <a:t>PM2.5</a:t>
            </a:r>
            <a:r>
              <a:rPr lang="zh-CN" altLang="en-US" smtClean="0"/>
              <a:t>究竟有多大，对比头发丝 </a:t>
            </a: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CCBAA6-1CF1-4F11-9ACB-985FD16E526A}" type="slidenum">
              <a:rPr lang="zh-CN" altLang="en-US" smtClean="0"/>
              <a:pPr/>
              <a:t>27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/>
              <a:t>带小朋友们找中国，雄鸡两只脚，污染最严重</a:t>
            </a: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E387FA-1D66-4B6D-AB8F-5C0DF4F3AC74}" type="slidenum">
              <a:rPr lang="zh-CN" altLang="en-US" smtClean="0"/>
              <a:pPr/>
              <a:t>28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/>
              <a:t>反问</a:t>
            </a: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ABF2D6-1585-4CC8-B148-A62107D970F4}" type="slidenum">
              <a:rPr lang="zh-CN" altLang="en-US" smtClean="0"/>
              <a:pPr/>
              <a:t>29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/>
              <a:t>倡议收尾</a:t>
            </a: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DB7685-EFE6-4902-BCA1-B94B88486120}" type="slidenum">
              <a:rPr lang="zh-CN" altLang="en-US" smtClean="0"/>
              <a:pPr/>
              <a:t>32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/>
              <a:t>正式给大家介绍一位可爱的朋友</a:t>
            </a:r>
            <a:r>
              <a:rPr lang="en-US" altLang="zh-CN" smtClean="0"/>
              <a:t>——</a:t>
            </a:r>
            <a:r>
              <a:rPr lang="zh-CN" altLang="en-US" smtClean="0"/>
              <a:t>空气，向大家问好</a:t>
            </a: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23C481-3DAC-4DB2-AD33-C27F8DDFD1D1}" type="slidenum">
              <a:rPr lang="zh-CN" altLang="en-US" smtClean="0"/>
              <a:pPr/>
              <a:t>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168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A0E662-F236-4A7F-B2D5-F4CC5FEA2AF3}" type="slidenum">
              <a:rPr lang="zh-CN" altLang="en-US" smtClean="0">
                <a:solidFill>
                  <a:srgbClr val="000000"/>
                </a:solidFill>
              </a:rPr>
              <a:pPr/>
              <a:t>33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/>
              <a:t>那么我们都知道身边的人是谁，长的什么样子，那么空气是谁又长的什么样子呢，她再哪儿呢</a:t>
            </a:r>
            <a:endParaRPr 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24C9F7-FDF7-4720-A5A7-5339328F0F63}" type="slidenum">
              <a:rPr lang="zh-CN" altLang="en-US" smtClean="0"/>
              <a:pPr/>
              <a:t>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/>
              <a:t>游戏得出结论</a:t>
            </a: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80E6CA-7EDE-4127-B9BD-B58E73A1E70F}" type="slidenum">
              <a:rPr lang="zh-CN" altLang="en-US" smtClean="0"/>
              <a:pPr/>
              <a:t>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/>
              <a:t>继续介绍空气的成分，可以提一下</a:t>
            </a:r>
            <a:r>
              <a:rPr lang="en-US" altLang="zh-CN" smtClean="0"/>
              <a:t>CO</a:t>
            </a:r>
            <a:r>
              <a:rPr lang="en-US" altLang="zh-CN" baseline="-25000" smtClean="0"/>
              <a:t>2</a:t>
            </a:r>
            <a:r>
              <a:rPr lang="zh-CN" altLang="en-US" baseline="-25000" smtClean="0"/>
              <a:t> </a:t>
            </a:r>
            <a:r>
              <a:rPr lang="zh-CN" altLang="en-US" smtClean="0"/>
              <a:t>在其他气体中</a:t>
            </a:r>
            <a:endParaRPr lang="en-US" baseline="-2500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49E6C8-FC99-4783-AE6E-999CDA1C5EA8}" type="slidenum">
              <a:rPr lang="zh-CN" altLang="en-US" smtClean="0"/>
              <a:pPr/>
              <a:t>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/>
              <a:t>继续介绍氧气和氮气的工业上的作用。高炉炼刚、气割气焊、氮气保护气填充食品</a:t>
            </a: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B6F034-F9E1-48B7-A688-054027ADDB8B}" type="slidenum">
              <a:rPr lang="zh-CN" altLang="en-US" smtClean="0"/>
              <a:pPr/>
              <a:t>12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/>
              <a:t>那么氧气和氮气这么有用，我们在工业上怎么制取分离呢？图为可爱的空气分离成更可爱的氧气。</a:t>
            </a: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D96CA0-F85E-48B8-A233-DADF6F08C328}" type="slidenum">
              <a:rPr lang="zh-CN" altLang="en-US" smtClean="0"/>
              <a:pPr/>
              <a:t>13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/>
              <a:t>西门子的设备，一个神秘的大铁箱子，究竟里面是什么呢。</a:t>
            </a: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472809-257D-405E-BCB8-20165D6FD8F9}" type="slidenum">
              <a:rPr lang="zh-CN" altLang="en-US" smtClean="0"/>
              <a:pPr/>
              <a:t>14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/>
              <a:t>简单介绍各部分是干啥的</a:t>
            </a:r>
            <a:r>
              <a:rPr lang="en-US" altLang="zh-CN" smtClean="0"/>
              <a:t>,</a:t>
            </a:r>
            <a:r>
              <a:rPr lang="zh-CN" altLang="en-US" smtClean="0"/>
              <a:t>鼓风进去，先过滤清洁，再加压液化，氮气沸点低先出来，氧气后出来，氮气分子量低在上面，氧气分子量高在下面，完成分离后分装储存。核心就是压缩机液化。</a:t>
            </a: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C31AB8-521C-4167-BA26-57273D03EE21}" type="slidenum">
              <a:rPr lang="zh-CN" altLang="en-US" smtClean="0"/>
              <a:pPr/>
              <a:t>15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cid:438374108@22022013-225C" TargetMode="Externa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cid:438374108@22022013-225C" TargetMode="Externa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cid:438374108@22022013-225C" TargetMode="Externa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cid:438374108@22022013-225C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标题占位符 1"/>
          <p:cNvSpPr>
            <a:spLocks noGrp="1"/>
          </p:cNvSpPr>
          <p:nvPr>
            <p:ph type="ctrTitle"/>
          </p:nvPr>
        </p:nvSpPr>
        <p:spPr>
          <a:xfrm>
            <a:off x="827088" y="4564063"/>
            <a:ext cx="7772400" cy="822325"/>
          </a:xfrm>
        </p:spPr>
        <p:txBody>
          <a:bodyPr/>
          <a:lstStyle>
            <a:lvl1pPr>
              <a:defRPr sz="3200" smtClean="0"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152579" name="文本占位符 2"/>
          <p:cNvSpPr>
            <a:spLocks noGrp="1"/>
          </p:cNvSpPr>
          <p:nvPr>
            <p:ph type="subTitle" idx="1"/>
          </p:nvPr>
        </p:nvSpPr>
        <p:spPr>
          <a:xfrm>
            <a:off x="2195513" y="5383213"/>
            <a:ext cx="6400800" cy="817562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D7D32D7-3285-457A-82D1-1F0674A880FB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8812755-333C-41A8-B3FD-2F2E600418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0352A-6D48-4BDE-AFE7-22FF5998D3A6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F41C6-0580-4864-A347-6B82ABE843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74F47-13EB-486F-97EC-7926433D9061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232A8-43D3-4412-8D6E-C8CF11129D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509588" y="1357299"/>
            <a:ext cx="8229600" cy="47149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8710"/>
                </a:solidFill>
              </a:defRPr>
            </a:lvl1pPr>
            <a:lvl2pPr>
              <a:defRPr>
                <a:solidFill>
                  <a:srgbClr val="038710"/>
                </a:solidFill>
              </a:defRPr>
            </a:lvl2pPr>
            <a:lvl3pPr>
              <a:defRPr>
                <a:solidFill>
                  <a:srgbClr val="038710"/>
                </a:solidFill>
              </a:defRPr>
            </a:lvl3pPr>
            <a:lvl4pPr>
              <a:defRPr>
                <a:solidFill>
                  <a:srgbClr val="038710"/>
                </a:solidFill>
              </a:defRPr>
            </a:lvl4pPr>
            <a:lvl5pPr>
              <a:defRPr>
                <a:solidFill>
                  <a:srgbClr val="03871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1EB42-ED1D-4858-9040-51859D771DDA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3CEE4-71FB-4A54-B417-E2E6197F7A7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Documents and Settings\oktaviantina\My Documents\My Pictures\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0" y="5143500"/>
            <a:ext cx="17843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:\400_F_23472676_QB9k0TLPq5Z0S2GfQOgwaeEApk7T4M3K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571500"/>
            <a:ext cx="7572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500990" cy="722311"/>
          </a:xfrm>
          <a:prstGeom prst="rect">
            <a:avLst/>
          </a:prstGeom>
        </p:spPr>
        <p:txBody>
          <a:bodyPr/>
          <a:lstStyle>
            <a:lvl1pPr algn="l">
              <a:defRPr sz="3200" b="1" i="1">
                <a:solidFill>
                  <a:srgbClr val="038710"/>
                </a:solidFill>
                <a:latin typeface="DejaVu Serif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88" y="1357299"/>
            <a:ext cx="8229600" cy="47149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8710"/>
                </a:solidFill>
              </a:defRPr>
            </a:lvl1pPr>
            <a:lvl2pPr>
              <a:defRPr>
                <a:solidFill>
                  <a:srgbClr val="038710"/>
                </a:solidFill>
              </a:defRPr>
            </a:lvl2pPr>
            <a:lvl3pPr>
              <a:defRPr>
                <a:solidFill>
                  <a:srgbClr val="038710"/>
                </a:solidFill>
              </a:defRPr>
            </a:lvl3pPr>
            <a:lvl4pPr>
              <a:defRPr>
                <a:solidFill>
                  <a:srgbClr val="038710"/>
                </a:solidFill>
              </a:defRPr>
            </a:lvl4pPr>
            <a:lvl5pPr>
              <a:defRPr>
                <a:solidFill>
                  <a:srgbClr val="03871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07125"/>
            <a:ext cx="2133600" cy="365125"/>
          </a:xfr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093E7484-29A9-4C3E-BE95-79E4BFA48E31}" type="datetimeFigureOut">
              <a:rPr lang="id-ID"/>
              <a:pPr>
                <a:defRPr/>
              </a:pPr>
              <a:t>08/06/2018</a:t>
            </a:fld>
            <a:endParaRPr lang="id-ID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07125"/>
            <a:ext cx="2895600" cy="365125"/>
          </a:xfr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07125"/>
            <a:ext cx="2133600" cy="365125"/>
          </a:xfr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E8AFE29E-BCDB-4383-BFF5-5BF844B92D87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  <p:transition advTm="2862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Documents and Settings\oktaviantina\My Documents\My Pictures\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0" y="5143500"/>
            <a:ext cx="17843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:\400_F_23472676_QB9k0TLPq5Z0S2GfQOgwaeEApk7T4M3K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571500"/>
            <a:ext cx="7572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500990" cy="722311"/>
          </a:xfrm>
          <a:prstGeom prst="rect">
            <a:avLst/>
          </a:prstGeom>
        </p:spPr>
        <p:txBody>
          <a:bodyPr/>
          <a:lstStyle>
            <a:lvl1pPr algn="l">
              <a:defRPr sz="3200" b="1" i="1">
                <a:solidFill>
                  <a:srgbClr val="038710"/>
                </a:solidFill>
                <a:latin typeface="DejaVu Serif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88" y="1357299"/>
            <a:ext cx="8229600" cy="47149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8710"/>
                </a:solidFill>
              </a:defRPr>
            </a:lvl1pPr>
            <a:lvl2pPr>
              <a:defRPr>
                <a:solidFill>
                  <a:srgbClr val="038710"/>
                </a:solidFill>
              </a:defRPr>
            </a:lvl2pPr>
            <a:lvl3pPr>
              <a:defRPr>
                <a:solidFill>
                  <a:srgbClr val="038710"/>
                </a:solidFill>
              </a:defRPr>
            </a:lvl3pPr>
            <a:lvl4pPr>
              <a:defRPr>
                <a:solidFill>
                  <a:srgbClr val="038710"/>
                </a:solidFill>
              </a:defRPr>
            </a:lvl4pPr>
            <a:lvl5pPr>
              <a:defRPr>
                <a:solidFill>
                  <a:srgbClr val="03871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07125"/>
            <a:ext cx="2133600" cy="365125"/>
          </a:xfr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9DE6B71A-4057-4DEF-BC6B-229F5F4307AB}" type="datetimeFigureOut">
              <a:rPr lang="id-ID"/>
              <a:pPr>
                <a:defRPr/>
              </a:pPr>
              <a:t>08/06/2018</a:t>
            </a:fld>
            <a:endParaRPr lang="id-ID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07125"/>
            <a:ext cx="2895600" cy="365125"/>
          </a:xfr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07125"/>
            <a:ext cx="2133600" cy="365125"/>
          </a:xfr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BDDE3814-DF4E-4A98-9EDC-6D9CC00C7FD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  <p:transition advTm="2862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862B3-2659-440D-AA12-6F504B356555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5BECA-869B-4039-AC00-07CD238F8B6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509588" y="1357299"/>
            <a:ext cx="8229600" cy="47149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8710"/>
                </a:solidFill>
              </a:defRPr>
            </a:lvl1pPr>
            <a:lvl2pPr>
              <a:defRPr>
                <a:solidFill>
                  <a:srgbClr val="038710"/>
                </a:solidFill>
              </a:defRPr>
            </a:lvl2pPr>
            <a:lvl3pPr>
              <a:defRPr>
                <a:solidFill>
                  <a:srgbClr val="038710"/>
                </a:solidFill>
              </a:defRPr>
            </a:lvl3pPr>
            <a:lvl4pPr>
              <a:defRPr>
                <a:solidFill>
                  <a:srgbClr val="038710"/>
                </a:solidFill>
              </a:defRPr>
            </a:lvl4pPr>
            <a:lvl5pPr>
              <a:defRPr>
                <a:solidFill>
                  <a:srgbClr val="03871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A97C6-DDF5-4888-BF72-913928CC5138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5A1D3-17B4-4146-B0CB-2234361D26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4CCA4-AD31-4813-8258-3E035276EAA6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5E83-4164-473A-92FA-C16F8A7743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27A7E-E453-474A-B772-8B5B4D77D394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AAD9B-0046-4BD0-968E-6DA091ABB3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标题占位符 1"/>
          <p:cNvSpPr>
            <a:spLocks noGrp="1"/>
          </p:cNvSpPr>
          <p:nvPr>
            <p:ph type="ctrTitle"/>
          </p:nvPr>
        </p:nvSpPr>
        <p:spPr>
          <a:xfrm>
            <a:off x="827088" y="4564063"/>
            <a:ext cx="7772400" cy="822325"/>
          </a:xfrm>
        </p:spPr>
        <p:txBody>
          <a:bodyPr/>
          <a:lstStyle>
            <a:lvl1pPr>
              <a:defRPr sz="3200" smtClean="0"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152579" name="文本占位符 2"/>
          <p:cNvSpPr>
            <a:spLocks noGrp="1"/>
          </p:cNvSpPr>
          <p:nvPr>
            <p:ph type="subTitle" idx="1"/>
          </p:nvPr>
        </p:nvSpPr>
        <p:spPr>
          <a:xfrm>
            <a:off x="2195513" y="5383213"/>
            <a:ext cx="6400800" cy="817562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344A716-E71D-4632-87D8-62B6A9E7C6A8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CF66BF8-2897-4DDB-B5F2-CBB98083BD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4201B-E005-466D-824B-CCEAE4337AF4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72AC7-3E46-470F-BE13-F5B383DAFA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A57B7-E081-4014-B3BF-70B40B467FBC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EEC26-9164-4483-AB32-B9D91B5DC5A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AF43B-74FA-4074-8F3F-55FD84C40D9C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1318E-588F-4929-9CD6-6A3C2E0E39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038A2-1E22-4CB4-B88E-3F53426A8881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2E498-57F3-4D02-A5BE-001D0BF0014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94FE7-9536-4DDE-A953-A4CDE01A2765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7433D-E4F1-447C-9964-C93DAE8827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8C5D1-EBC5-4758-BAE3-97332262E445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94264-3F85-4EA9-BF84-AE347C453B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4019B-9827-45E8-BFC8-F3BA39062CFE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C993D-E033-4923-8F19-780B9AA36E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1913" y="5002213"/>
            <a:ext cx="1104901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cid:438374108@22022013-225C"/>
          <p:cNvPicPr>
            <a:picLocks noChangeAspect="1" noChangeArrowheads="1"/>
          </p:cNvPicPr>
          <p:nvPr userDrawn="1"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380288" y="0"/>
            <a:ext cx="175101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8626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1D7FF-167A-4D9F-9413-BDABF39A38CB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51DBD-3F6C-4CBE-B647-FDEEB09F49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BE677-4042-466A-A446-01DC7DFC8938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000EC-50EF-4F4C-968A-575886AD96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58C3A-46CA-4B82-B084-2C37154D85FA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A8248-7141-47E4-A9A4-BA35FC0000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BF745-8DC1-4E2C-829C-706AF7523C0A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90A23-54E0-4D8C-A69B-D94A52F801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509588" y="1357299"/>
            <a:ext cx="8229600" cy="47149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8710"/>
                </a:solidFill>
              </a:defRPr>
            </a:lvl1pPr>
            <a:lvl2pPr>
              <a:defRPr>
                <a:solidFill>
                  <a:srgbClr val="038710"/>
                </a:solidFill>
              </a:defRPr>
            </a:lvl2pPr>
            <a:lvl3pPr>
              <a:defRPr>
                <a:solidFill>
                  <a:srgbClr val="038710"/>
                </a:solidFill>
              </a:defRPr>
            </a:lvl3pPr>
            <a:lvl4pPr>
              <a:defRPr>
                <a:solidFill>
                  <a:srgbClr val="038710"/>
                </a:solidFill>
              </a:defRPr>
            </a:lvl4pPr>
            <a:lvl5pPr>
              <a:defRPr>
                <a:solidFill>
                  <a:srgbClr val="03871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D0DA7-6D5E-41AC-B477-E8457DCF9968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D2490-DD9E-4BE8-9010-1D11CBBC506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Documents and Settings\oktaviantina\My Documents\My Pictures\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0" y="5143500"/>
            <a:ext cx="17843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:\400_F_23472676_QB9k0TLPq5Z0S2GfQOgwaeEApk7T4M3K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571500"/>
            <a:ext cx="7572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500990" cy="722311"/>
          </a:xfrm>
          <a:prstGeom prst="rect">
            <a:avLst/>
          </a:prstGeom>
        </p:spPr>
        <p:txBody>
          <a:bodyPr/>
          <a:lstStyle>
            <a:lvl1pPr algn="l">
              <a:defRPr sz="3200" b="1" i="1">
                <a:solidFill>
                  <a:srgbClr val="038710"/>
                </a:solidFill>
                <a:latin typeface="DejaVu Serif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88" y="1357299"/>
            <a:ext cx="8229600" cy="47149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8710"/>
                </a:solidFill>
              </a:defRPr>
            </a:lvl1pPr>
            <a:lvl2pPr>
              <a:defRPr>
                <a:solidFill>
                  <a:srgbClr val="038710"/>
                </a:solidFill>
              </a:defRPr>
            </a:lvl2pPr>
            <a:lvl3pPr>
              <a:defRPr>
                <a:solidFill>
                  <a:srgbClr val="038710"/>
                </a:solidFill>
              </a:defRPr>
            </a:lvl3pPr>
            <a:lvl4pPr>
              <a:defRPr>
                <a:solidFill>
                  <a:srgbClr val="038710"/>
                </a:solidFill>
              </a:defRPr>
            </a:lvl4pPr>
            <a:lvl5pPr>
              <a:defRPr>
                <a:solidFill>
                  <a:srgbClr val="03871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07125"/>
            <a:ext cx="2133600" cy="365125"/>
          </a:xfr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2A044958-2125-46B4-B99C-8FB2E5DD216F}" type="datetimeFigureOut">
              <a:rPr lang="id-ID"/>
              <a:pPr>
                <a:defRPr/>
              </a:pPr>
              <a:t>08/06/2018</a:t>
            </a:fld>
            <a:endParaRPr lang="id-ID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07125"/>
            <a:ext cx="2895600" cy="365125"/>
          </a:xfr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07125"/>
            <a:ext cx="2133600" cy="365125"/>
          </a:xfr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4B9325EA-85E9-404A-AB35-5E64B9C31251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  <p:transition advTm="2862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Documents and Settings\oktaviantina\My Documents\My Pictures\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0" y="5143500"/>
            <a:ext cx="17843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:\400_F_23472676_QB9k0TLPq5Z0S2GfQOgwaeEApk7T4M3K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571500"/>
            <a:ext cx="7572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500990" cy="722311"/>
          </a:xfrm>
          <a:prstGeom prst="rect">
            <a:avLst/>
          </a:prstGeom>
        </p:spPr>
        <p:txBody>
          <a:bodyPr/>
          <a:lstStyle>
            <a:lvl1pPr algn="l">
              <a:defRPr sz="3200" b="1" i="1">
                <a:solidFill>
                  <a:srgbClr val="038710"/>
                </a:solidFill>
                <a:latin typeface="DejaVu Serif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88" y="1357299"/>
            <a:ext cx="8229600" cy="47149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8710"/>
                </a:solidFill>
              </a:defRPr>
            </a:lvl1pPr>
            <a:lvl2pPr>
              <a:defRPr>
                <a:solidFill>
                  <a:srgbClr val="038710"/>
                </a:solidFill>
              </a:defRPr>
            </a:lvl2pPr>
            <a:lvl3pPr>
              <a:defRPr>
                <a:solidFill>
                  <a:srgbClr val="038710"/>
                </a:solidFill>
              </a:defRPr>
            </a:lvl3pPr>
            <a:lvl4pPr>
              <a:defRPr>
                <a:solidFill>
                  <a:srgbClr val="038710"/>
                </a:solidFill>
              </a:defRPr>
            </a:lvl4pPr>
            <a:lvl5pPr>
              <a:defRPr>
                <a:solidFill>
                  <a:srgbClr val="03871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07125"/>
            <a:ext cx="2133600" cy="365125"/>
          </a:xfr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F4852EF2-288B-422D-8134-3F10CD4FA7B9}" type="datetimeFigureOut">
              <a:rPr lang="id-ID"/>
              <a:pPr>
                <a:defRPr/>
              </a:pPr>
              <a:t>08/06/2018</a:t>
            </a:fld>
            <a:endParaRPr lang="id-ID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07125"/>
            <a:ext cx="2895600" cy="365125"/>
          </a:xfr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07125"/>
            <a:ext cx="2133600" cy="365125"/>
          </a:xfr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3A02899A-2AC8-4170-B10E-68A975F8DE20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  <p:transition advTm="2862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650A5-94D3-4E6A-99F7-0B348BD8564B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96D24-F994-49D3-AF8F-8BD3079A1C1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1913" y="5002213"/>
            <a:ext cx="1104901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cid:438374108@22022013-225C"/>
          <p:cNvPicPr>
            <a:picLocks noChangeAspect="1" noChangeArrowheads="1"/>
          </p:cNvPicPr>
          <p:nvPr userDrawn="1"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380288" y="0"/>
            <a:ext cx="175101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9"/>
          <p:cNvSpPr/>
          <p:nvPr userDrawn="1"/>
        </p:nvSpPr>
        <p:spPr>
          <a:xfrm>
            <a:off x="0" y="0"/>
            <a:ext cx="4211638" cy="162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Tm="28626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标题占位符 1"/>
          <p:cNvSpPr>
            <a:spLocks noGrp="1"/>
          </p:cNvSpPr>
          <p:nvPr>
            <p:ph type="ctrTitle"/>
          </p:nvPr>
        </p:nvSpPr>
        <p:spPr>
          <a:xfrm>
            <a:off x="827088" y="4564063"/>
            <a:ext cx="7772400" cy="822325"/>
          </a:xfrm>
        </p:spPr>
        <p:txBody>
          <a:bodyPr/>
          <a:lstStyle>
            <a:lvl1pPr>
              <a:defRPr sz="3200" smtClean="0"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152579" name="文本占位符 2"/>
          <p:cNvSpPr>
            <a:spLocks noGrp="1"/>
          </p:cNvSpPr>
          <p:nvPr>
            <p:ph type="subTitle" idx="1"/>
          </p:nvPr>
        </p:nvSpPr>
        <p:spPr>
          <a:xfrm>
            <a:off x="2195513" y="5383213"/>
            <a:ext cx="6400800" cy="817562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6232782-37E3-4387-9B5B-BDB278C5E680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413F25C-688C-4374-8A36-BADDA9E3FD5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93D5A-A242-4691-A6A4-AC9CCB87BA01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4A17D-2E89-4743-B95F-DAD07515AC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67921-32C4-4F6D-A7F4-A7213D057847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5CD07-2A0C-44C6-A0C3-FA03DDA720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95F7C-CF1A-415D-8B70-0ECFA46532C7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27F28-4E50-4811-A580-CB8B693A1F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7A1EF-196C-4CAB-8449-114FBEEE44FB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2B313-C01B-484A-A7F6-97C184B17C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336A3-3D1B-4982-B124-244F84A480D9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CA1E0-6FC4-46DD-8EC5-C4C2D68082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B27EE-68A2-4C8B-9961-C99399122E89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BDA93-6924-4EBD-B0D1-F50E120F660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52A42-8093-4F4C-92F4-DEC21DFFC968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B71C1-002E-4217-8259-AAD6C6FBAD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1913" y="5002213"/>
            <a:ext cx="1104901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cid:438374108@22022013-225C"/>
          <p:cNvPicPr>
            <a:picLocks noChangeAspect="1" noChangeArrowheads="1"/>
          </p:cNvPicPr>
          <p:nvPr userDrawn="1"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380288" y="0"/>
            <a:ext cx="175101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8626"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510E5-1362-43B6-BB4A-0B20435D14C6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005B8-9181-49D3-8279-15AB6B8A75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E0148-CD32-4F69-A4C4-351DA43EF0C9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1F57F-1CC1-432B-ABB0-5E5616CBE2A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35F34-309D-4B2F-8B5E-DE11CC3E170A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858E5-516D-4328-9EB7-425560B4CB3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509588" y="1357299"/>
            <a:ext cx="8229600" cy="47149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8710"/>
                </a:solidFill>
              </a:defRPr>
            </a:lvl1pPr>
            <a:lvl2pPr>
              <a:defRPr>
                <a:solidFill>
                  <a:srgbClr val="038710"/>
                </a:solidFill>
              </a:defRPr>
            </a:lvl2pPr>
            <a:lvl3pPr>
              <a:defRPr>
                <a:solidFill>
                  <a:srgbClr val="038710"/>
                </a:solidFill>
              </a:defRPr>
            </a:lvl3pPr>
            <a:lvl4pPr>
              <a:defRPr>
                <a:solidFill>
                  <a:srgbClr val="038710"/>
                </a:solidFill>
              </a:defRPr>
            </a:lvl4pPr>
            <a:lvl5pPr>
              <a:defRPr>
                <a:solidFill>
                  <a:srgbClr val="03871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CE48E-48A4-4517-AEFB-7049E4050617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F2A5A-32F7-4477-BE08-CD123A48273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Documents and Settings\oktaviantina\My Documents\My Pictures\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0" y="5143500"/>
            <a:ext cx="17843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:\400_F_23472676_QB9k0TLPq5Z0S2GfQOgwaeEApk7T4M3K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571500"/>
            <a:ext cx="7572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500990" cy="722311"/>
          </a:xfrm>
          <a:prstGeom prst="rect">
            <a:avLst/>
          </a:prstGeom>
        </p:spPr>
        <p:txBody>
          <a:bodyPr/>
          <a:lstStyle>
            <a:lvl1pPr algn="l">
              <a:defRPr sz="3200" b="1" i="1">
                <a:solidFill>
                  <a:srgbClr val="038710"/>
                </a:solidFill>
                <a:latin typeface="DejaVu Serif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88" y="1357299"/>
            <a:ext cx="8229600" cy="47149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8710"/>
                </a:solidFill>
              </a:defRPr>
            </a:lvl1pPr>
            <a:lvl2pPr>
              <a:defRPr>
                <a:solidFill>
                  <a:srgbClr val="038710"/>
                </a:solidFill>
              </a:defRPr>
            </a:lvl2pPr>
            <a:lvl3pPr>
              <a:defRPr>
                <a:solidFill>
                  <a:srgbClr val="038710"/>
                </a:solidFill>
              </a:defRPr>
            </a:lvl3pPr>
            <a:lvl4pPr>
              <a:defRPr>
                <a:solidFill>
                  <a:srgbClr val="038710"/>
                </a:solidFill>
              </a:defRPr>
            </a:lvl4pPr>
            <a:lvl5pPr>
              <a:defRPr>
                <a:solidFill>
                  <a:srgbClr val="03871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07125"/>
            <a:ext cx="2133600" cy="365125"/>
          </a:xfr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6605462C-C936-41A5-97C9-9BD41AA56351}" type="datetimeFigureOut">
              <a:rPr lang="id-ID"/>
              <a:pPr>
                <a:defRPr/>
              </a:pPr>
              <a:t>08/06/2018</a:t>
            </a:fld>
            <a:endParaRPr lang="id-ID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07125"/>
            <a:ext cx="2895600" cy="365125"/>
          </a:xfr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07125"/>
            <a:ext cx="2133600" cy="365125"/>
          </a:xfr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7AC62FDA-5F36-4065-9E61-27CA2C130951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  <p:transition advTm="2862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Documents and Settings\oktaviantina\My Documents\My Pictures\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0" y="5143500"/>
            <a:ext cx="17843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:\400_F_23472676_QB9k0TLPq5Z0S2GfQOgwaeEApk7T4M3K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571500"/>
            <a:ext cx="7572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500990" cy="722311"/>
          </a:xfrm>
          <a:prstGeom prst="rect">
            <a:avLst/>
          </a:prstGeom>
        </p:spPr>
        <p:txBody>
          <a:bodyPr/>
          <a:lstStyle>
            <a:lvl1pPr algn="l">
              <a:defRPr sz="3200" b="1" i="1">
                <a:solidFill>
                  <a:srgbClr val="038710"/>
                </a:solidFill>
                <a:latin typeface="DejaVu Serif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88" y="1357299"/>
            <a:ext cx="8229600" cy="47149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8710"/>
                </a:solidFill>
              </a:defRPr>
            </a:lvl1pPr>
            <a:lvl2pPr>
              <a:defRPr>
                <a:solidFill>
                  <a:srgbClr val="038710"/>
                </a:solidFill>
              </a:defRPr>
            </a:lvl2pPr>
            <a:lvl3pPr>
              <a:defRPr>
                <a:solidFill>
                  <a:srgbClr val="038710"/>
                </a:solidFill>
              </a:defRPr>
            </a:lvl3pPr>
            <a:lvl4pPr>
              <a:defRPr>
                <a:solidFill>
                  <a:srgbClr val="038710"/>
                </a:solidFill>
              </a:defRPr>
            </a:lvl4pPr>
            <a:lvl5pPr>
              <a:defRPr>
                <a:solidFill>
                  <a:srgbClr val="03871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07125"/>
            <a:ext cx="2133600" cy="365125"/>
          </a:xfr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F6E6E800-5B14-4FD6-9EAA-0DB46FEF6D90}" type="datetimeFigureOut">
              <a:rPr lang="id-ID"/>
              <a:pPr>
                <a:defRPr/>
              </a:pPr>
              <a:t>08/06/2018</a:t>
            </a:fld>
            <a:endParaRPr lang="id-ID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07125"/>
            <a:ext cx="2895600" cy="365125"/>
          </a:xfr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07125"/>
            <a:ext cx="2133600" cy="365125"/>
          </a:xfr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A5AAD722-1D93-45F0-B485-0A658EF6BE9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  <p:transition advTm="2862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5B1CD-FB0C-4691-8601-B3767CDFCAF3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1C257-F139-40D1-9058-246273B1372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A197F-0B8B-4B12-AD32-1BE70276C1B1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94560-3B91-425F-9C39-99E260D7975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509588" y="1357299"/>
            <a:ext cx="8229600" cy="47149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8710"/>
                </a:solidFill>
              </a:defRPr>
            </a:lvl1pPr>
            <a:lvl2pPr>
              <a:defRPr>
                <a:solidFill>
                  <a:srgbClr val="038710"/>
                </a:solidFill>
              </a:defRPr>
            </a:lvl2pPr>
            <a:lvl3pPr>
              <a:defRPr>
                <a:solidFill>
                  <a:srgbClr val="038710"/>
                </a:solidFill>
              </a:defRPr>
            </a:lvl3pPr>
            <a:lvl4pPr>
              <a:defRPr>
                <a:solidFill>
                  <a:srgbClr val="038710"/>
                </a:solidFill>
              </a:defRPr>
            </a:lvl4pPr>
            <a:lvl5pPr>
              <a:defRPr>
                <a:solidFill>
                  <a:srgbClr val="03871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AEE06-AF72-4CB5-B873-BBD8FB4E5A1D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2677C-70D9-4A24-AF98-B409F76914C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10971-BCC7-4910-993E-8D9C68B90C1B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2373A-4229-4CA0-B54F-B76989164F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509588" y="1357299"/>
            <a:ext cx="8229600" cy="47149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8710"/>
                </a:solidFill>
              </a:defRPr>
            </a:lvl1pPr>
            <a:lvl2pPr>
              <a:defRPr>
                <a:solidFill>
                  <a:srgbClr val="038710"/>
                </a:solidFill>
              </a:defRPr>
            </a:lvl2pPr>
            <a:lvl3pPr>
              <a:defRPr>
                <a:solidFill>
                  <a:srgbClr val="038710"/>
                </a:solidFill>
              </a:defRPr>
            </a:lvl3pPr>
            <a:lvl4pPr>
              <a:defRPr>
                <a:solidFill>
                  <a:srgbClr val="038710"/>
                </a:solidFill>
              </a:defRPr>
            </a:lvl4pPr>
            <a:lvl5pPr>
              <a:defRPr>
                <a:solidFill>
                  <a:srgbClr val="03871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82E85-AD0F-4FAC-8597-9D09E72C5488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C7A1F-C202-4BCE-AE28-34908C39C87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E5412-1B43-42D2-9CCD-A7EE4F573169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0FFDC-6D3C-4910-9D59-86B8BDAEA8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35011-CE84-48D6-91E4-BF485A8D48CD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3930D-1E70-4C05-980C-D58E8BF6C43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DA5FC-97BE-4C0A-8FAA-AFE7F475369D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71B37-5574-474C-986D-BE08BD9E19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1913" y="5002213"/>
            <a:ext cx="1104901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cid:438374108@22022013-225C"/>
          <p:cNvPicPr>
            <a:picLocks noChangeAspect="1" noChangeArrowheads="1"/>
          </p:cNvPicPr>
          <p:nvPr userDrawn="1"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380288" y="0"/>
            <a:ext cx="175101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8626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32489-51C8-424C-9ADF-C2E6B35509AF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19950-44C8-4AA5-80CD-E57A4757475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cid:438374108@22022013-225C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395288" y="981075"/>
            <a:ext cx="82296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19100" y="1700213"/>
            <a:ext cx="82296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E189DFD-35CA-4C27-8839-2C9A2C3B795E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3AD2ED9-8D16-44C0-BF27-0842BF26A3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1031" name="Picture 3"/>
          <p:cNvPicPr>
            <a:picLocks noChangeAspect="1" noChangeArrowheads="1"/>
          </p:cNvPicPr>
          <p:nvPr userDrawn="1"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1913" y="5002213"/>
            <a:ext cx="1104901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2" descr="cid:438374108@22022013-225C"/>
          <p:cNvPicPr>
            <a:picLocks noChangeAspect="1" noChangeArrowheads="1"/>
          </p:cNvPicPr>
          <p:nvPr userDrawn="1"/>
        </p:nvPicPr>
        <p:blipFill>
          <a:blip r:embed="rId22" r:link="rId23" cstate="print"/>
          <a:srcRect/>
          <a:stretch>
            <a:fillRect/>
          </a:stretch>
        </p:blipFill>
        <p:spPr bwMode="auto">
          <a:xfrm>
            <a:off x="7380288" y="0"/>
            <a:ext cx="175101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 userDrawn="1"/>
        </p:nvSpPr>
        <p:spPr>
          <a:xfrm>
            <a:off x="0" y="0"/>
            <a:ext cx="3924300" cy="11255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4067175" cy="1196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1" r:id="rId1"/>
    <p:sldLayoutId id="2147484571" r:id="rId2"/>
    <p:sldLayoutId id="2147484572" r:id="rId3"/>
    <p:sldLayoutId id="2147484573" r:id="rId4"/>
    <p:sldLayoutId id="2147484574" r:id="rId5"/>
    <p:sldLayoutId id="2147484575" r:id="rId6"/>
    <p:sldLayoutId id="2147484576" r:id="rId7"/>
    <p:sldLayoutId id="2147484612" r:id="rId8"/>
    <p:sldLayoutId id="2147484577" r:id="rId9"/>
    <p:sldLayoutId id="2147484578" r:id="rId10"/>
    <p:sldLayoutId id="2147484579" r:id="rId11"/>
    <p:sldLayoutId id="2147484580" r:id="rId12"/>
    <p:sldLayoutId id="2147484613" r:id="rId13"/>
    <p:sldLayoutId id="2147484614" r:id="rId14"/>
    <p:sldLayoutId id="2147484581" r:id="rId15"/>
    <p:sldLayoutId id="2147484582" r:id="rId16"/>
    <p:sldLayoutId id="2147484583" r:id="rId17"/>
    <p:sldLayoutId id="2147484584" r:id="rId18"/>
  </p:sldLayoutIdLst>
  <p:transition advTm="28626">
    <p:dissolve/>
  </p:transition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黑体" pitchFamily="2" charset="-122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黑体" pitchFamily="2" charset="-122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黑体" pitchFamily="2" charset="-122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黑体" pitchFamily="2" charset="-122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黑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l"/>
        <a:defRPr sz="2000" kern="1200">
          <a:solidFill>
            <a:schemeClr val="tx1"/>
          </a:solidFill>
          <a:latin typeface="+mn-lt"/>
          <a:ea typeface="黑体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2800" kern="1200">
          <a:solidFill>
            <a:schemeClr val="tx1"/>
          </a:solidFill>
          <a:latin typeface="+mn-lt"/>
          <a:ea typeface="黑体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u"/>
        <a:defRPr sz="1600" kern="1200">
          <a:solidFill>
            <a:schemeClr val="tx1"/>
          </a:solidFill>
          <a:latin typeface="+mn-lt"/>
          <a:ea typeface="黑体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黑体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黑体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395288" y="981075"/>
            <a:ext cx="82296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19100" y="1700213"/>
            <a:ext cx="82296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1DD1C3C-E44E-42E7-83CF-EA43D1013033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44BED00-1BF5-4077-A73F-8B1844B5B5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4067175" cy="1196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5" r:id="rId1"/>
    <p:sldLayoutId id="2147484585" r:id="rId2"/>
    <p:sldLayoutId id="2147484586" r:id="rId3"/>
    <p:sldLayoutId id="2147484587" r:id="rId4"/>
    <p:sldLayoutId id="2147484588" r:id="rId5"/>
    <p:sldLayoutId id="2147484589" r:id="rId6"/>
    <p:sldLayoutId id="2147484590" r:id="rId7"/>
    <p:sldLayoutId id="2147484616" r:id="rId8"/>
    <p:sldLayoutId id="2147484591" r:id="rId9"/>
    <p:sldLayoutId id="2147484592" r:id="rId10"/>
    <p:sldLayoutId id="2147484593" r:id="rId11"/>
    <p:sldLayoutId id="2147484594" r:id="rId12"/>
    <p:sldLayoutId id="2147484617" r:id="rId13"/>
    <p:sldLayoutId id="2147484618" r:id="rId14"/>
    <p:sldLayoutId id="2147484595" r:id="rId15"/>
  </p:sldLayoutIdLst>
  <p:transition advTm="28626">
    <p:dissolve/>
  </p:transition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黑体" pitchFamily="2" charset="-122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黑体" pitchFamily="2" charset="-122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黑体" pitchFamily="2" charset="-122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黑体" pitchFamily="2" charset="-122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黑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l"/>
        <a:defRPr sz="2000" kern="1200">
          <a:solidFill>
            <a:schemeClr val="tx1"/>
          </a:solidFill>
          <a:latin typeface="+mn-lt"/>
          <a:ea typeface="黑体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2800" kern="1200">
          <a:solidFill>
            <a:schemeClr val="tx1"/>
          </a:solidFill>
          <a:latin typeface="+mn-lt"/>
          <a:ea typeface="黑体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u"/>
        <a:defRPr sz="1600" kern="1200">
          <a:solidFill>
            <a:schemeClr val="tx1"/>
          </a:solidFill>
          <a:latin typeface="+mn-lt"/>
          <a:ea typeface="黑体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黑体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黑体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395288" y="981075"/>
            <a:ext cx="82296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19100" y="1700213"/>
            <a:ext cx="82296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B2C6DE1-FA40-4D3F-92E0-DC83F5278CCC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DA25080-1BE3-4D0C-972C-E98B0C2FCB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3708400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9" r:id="rId1"/>
    <p:sldLayoutId id="2147484620" r:id="rId2"/>
    <p:sldLayoutId id="2147484596" r:id="rId3"/>
    <p:sldLayoutId id="2147484597" r:id="rId4"/>
    <p:sldLayoutId id="2147484598" r:id="rId5"/>
    <p:sldLayoutId id="2147484599" r:id="rId6"/>
    <p:sldLayoutId id="2147484600" r:id="rId7"/>
    <p:sldLayoutId id="2147484601" r:id="rId8"/>
    <p:sldLayoutId id="2147484621" r:id="rId9"/>
    <p:sldLayoutId id="2147484602" r:id="rId10"/>
    <p:sldLayoutId id="2147484603" r:id="rId11"/>
    <p:sldLayoutId id="2147484604" r:id="rId12"/>
    <p:sldLayoutId id="2147484605" r:id="rId13"/>
    <p:sldLayoutId id="2147484622" r:id="rId14"/>
    <p:sldLayoutId id="2147484623" r:id="rId15"/>
    <p:sldLayoutId id="2147484606" r:id="rId16"/>
    <p:sldLayoutId id="2147484607" r:id="rId17"/>
    <p:sldLayoutId id="2147484608" r:id="rId18"/>
    <p:sldLayoutId id="2147484609" r:id="rId19"/>
    <p:sldLayoutId id="2147484610" r:id="rId20"/>
  </p:sldLayoutIdLst>
  <p:transition advTm="28626">
    <p:dissolve/>
  </p:transition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黑体" pitchFamily="2" charset="-122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黑体" pitchFamily="2" charset="-122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黑体" pitchFamily="2" charset="-122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黑体" pitchFamily="2" charset="-122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黑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l"/>
        <a:defRPr sz="2000" kern="1200">
          <a:solidFill>
            <a:schemeClr val="tx1"/>
          </a:solidFill>
          <a:latin typeface="+mn-lt"/>
          <a:ea typeface="黑体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2800" kern="1200">
          <a:solidFill>
            <a:schemeClr val="tx1"/>
          </a:solidFill>
          <a:latin typeface="+mn-lt"/>
          <a:ea typeface="黑体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u"/>
        <a:defRPr sz="1600" kern="1200">
          <a:solidFill>
            <a:schemeClr val="tx1"/>
          </a:solidFill>
          <a:latin typeface="+mn-lt"/>
          <a:ea typeface="黑体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黑体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黑体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35270;&#39057;_&#21457;&#28903;&#30340;&#22320;&#29699;.m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3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jpeg"/><Relationship Id="rId5" Type="http://schemas.openxmlformats.org/officeDocument/2006/relationships/hyperlink" Target="&#21160;&#30011;&#30701;&#29255;%20Air!%20&#20844;&#30410;&#29255;%20&#31354;&#27668;&#27745;&#26579;.f4v" TargetMode="Externa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31354;&#27668;&#30340;&#26053;&#34892;.f4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file:///D:\&#65281;2018%20Work\&#29233;&#32511;&#35838;&#31243;\&#31354;&#27668;\&#31354;&#27668;&#30340;&#20316;&#29992;&#19982;&#25104;&#20998;.flv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gi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75" y="3789363"/>
            <a:ext cx="3043238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dtFreeform 57 Id837639"/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black">
          <a:xfrm>
            <a:off x="6742113" y="188913"/>
            <a:ext cx="2286000" cy="360362"/>
          </a:xfrm>
          <a:custGeom>
            <a:avLst/>
            <a:gdLst>
              <a:gd name="T0" fmla="*/ 2147483646 w 5411"/>
              <a:gd name="T1" fmla="*/ 2147483646 h 858"/>
              <a:gd name="T2" fmla="*/ 2147483646 w 5411"/>
              <a:gd name="T3" fmla="*/ 2147483646 h 858"/>
              <a:gd name="T4" fmla="*/ 2147483646 w 5411"/>
              <a:gd name="T5" fmla="*/ 2147483646 h 858"/>
              <a:gd name="T6" fmla="*/ 2147483646 w 5411"/>
              <a:gd name="T7" fmla="*/ 2147483646 h 858"/>
              <a:gd name="T8" fmla="*/ 2147483646 w 5411"/>
              <a:gd name="T9" fmla="*/ 2147483646 h 858"/>
              <a:gd name="T10" fmla="*/ 0 w 5411"/>
              <a:gd name="T11" fmla="*/ 2147483646 h 858"/>
              <a:gd name="T12" fmla="*/ 2147483646 w 5411"/>
              <a:gd name="T13" fmla="*/ 2147483646 h 858"/>
              <a:gd name="T14" fmla="*/ 2147483646 w 5411"/>
              <a:gd name="T15" fmla="*/ 2147483646 h 858"/>
              <a:gd name="T16" fmla="*/ 2147483646 w 5411"/>
              <a:gd name="T17" fmla="*/ 2147483646 h 858"/>
              <a:gd name="T18" fmla="*/ 2147483646 w 5411"/>
              <a:gd name="T19" fmla="*/ 2147483646 h 858"/>
              <a:gd name="T20" fmla="*/ 2147483646 w 5411"/>
              <a:gd name="T21" fmla="*/ 2147483646 h 858"/>
              <a:gd name="T22" fmla="*/ 2147483646 w 5411"/>
              <a:gd name="T23" fmla="*/ 2147483646 h 858"/>
              <a:gd name="T24" fmla="*/ 2147483646 w 5411"/>
              <a:gd name="T25" fmla="*/ 2147483646 h 858"/>
              <a:gd name="T26" fmla="*/ 2147483646 w 5411"/>
              <a:gd name="T27" fmla="*/ 2147483646 h 858"/>
              <a:gd name="T28" fmla="*/ 2147483646 w 5411"/>
              <a:gd name="T29" fmla="*/ 2147483646 h 858"/>
              <a:gd name="T30" fmla="*/ 2147483646 w 5411"/>
              <a:gd name="T31" fmla="*/ 2147483646 h 858"/>
              <a:gd name="T32" fmla="*/ 2147483646 w 5411"/>
              <a:gd name="T33" fmla="*/ 2147483646 h 858"/>
              <a:gd name="T34" fmla="*/ 2147483646 w 5411"/>
              <a:gd name="T35" fmla="*/ 2147483646 h 858"/>
              <a:gd name="T36" fmla="*/ 2147483646 w 5411"/>
              <a:gd name="T37" fmla="*/ 2147483646 h 858"/>
              <a:gd name="T38" fmla="*/ 2147483646 w 5411"/>
              <a:gd name="T39" fmla="*/ 2147483646 h 858"/>
              <a:gd name="T40" fmla="*/ 2147483646 w 5411"/>
              <a:gd name="T41" fmla="*/ 2147483646 h 858"/>
              <a:gd name="T42" fmla="*/ 2147483646 w 5411"/>
              <a:gd name="T43" fmla="*/ 2147483646 h 858"/>
              <a:gd name="T44" fmla="*/ 2147483646 w 5411"/>
              <a:gd name="T45" fmla="*/ 2147483646 h 858"/>
              <a:gd name="T46" fmla="*/ 2147483646 w 5411"/>
              <a:gd name="T47" fmla="*/ 2147483646 h 858"/>
              <a:gd name="T48" fmla="*/ 2147483646 w 5411"/>
              <a:gd name="T49" fmla="*/ 2147483646 h 858"/>
              <a:gd name="T50" fmla="*/ 2147483646 w 5411"/>
              <a:gd name="T51" fmla="*/ 2147483646 h 858"/>
              <a:gd name="T52" fmla="*/ 2147483646 w 5411"/>
              <a:gd name="T53" fmla="*/ 2147483646 h 858"/>
              <a:gd name="T54" fmla="*/ 2147483646 w 5411"/>
              <a:gd name="T55" fmla="*/ 2147483646 h 858"/>
              <a:gd name="T56" fmla="*/ 2147483646 w 5411"/>
              <a:gd name="T57" fmla="*/ 2147483646 h 858"/>
              <a:gd name="T58" fmla="*/ 2147483646 w 5411"/>
              <a:gd name="T59" fmla="*/ 2147483646 h 858"/>
              <a:gd name="T60" fmla="*/ 2147483646 w 5411"/>
              <a:gd name="T61" fmla="*/ 2147483646 h 858"/>
              <a:gd name="T62" fmla="*/ 2147483646 w 5411"/>
              <a:gd name="T63" fmla="*/ 2147483646 h 858"/>
              <a:gd name="T64" fmla="*/ 2147483646 w 5411"/>
              <a:gd name="T65" fmla="*/ 2147483646 h 858"/>
              <a:gd name="T66" fmla="*/ 2147483646 w 5411"/>
              <a:gd name="T67" fmla="*/ 2147483646 h 858"/>
              <a:gd name="T68" fmla="*/ 2147483646 w 5411"/>
              <a:gd name="T69" fmla="*/ 2147483646 h 858"/>
              <a:gd name="T70" fmla="*/ 2147483646 w 5411"/>
              <a:gd name="T71" fmla="*/ 2147483646 h 858"/>
              <a:gd name="T72" fmla="*/ 2147483646 w 5411"/>
              <a:gd name="T73" fmla="*/ 2147483646 h 858"/>
              <a:gd name="T74" fmla="*/ 2147483646 w 5411"/>
              <a:gd name="T75" fmla="*/ 2147483646 h 858"/>
              <a:gd name="T76" fmla="*/ 2147483646 w 5411"/>
              <a:gd name="T77" fmla="*/ 2147483646 h 858"/>
              <a:gd name="T78" fmla="*/ 2147483646 w 5411"/>
              <a:gd name="T79" fmla="*/ 2147483646 h 858"/>
              <a:gd name="T80" fmla="*/ 2147483646 w 5411"/>
              <a:gd name="T81" fmla="*/ 2147483646 h 858"/>
              <a:gd name="T82" fmla="*/ 2147483646 w 5411"/>
              <a:gd name="T83" fmla="*/ 2147483646 h 858"/>
              <a:gd name="T84" fmla="*/ 2147483646 w 5411"/>
              <a:gd name="T85" fmla="*/ 2147483646 h 858"/>
              <a:gd name="T86" fmla="*/ 2147483646 w 5411"/>
              <a:gd name="T87" fmla="*/ 2147483646 h 858"/>
              <a:gd name="T88" fmla="*/ 2147483646 w 5411"/>
              <a:gd name="T89" fmla="*/ 2147483646 h 858"/>
              <a:gd name="T90" fmla="*/ 2147483646 w 5411"/>
              <a:gd name="T91" fmla="*/ 2147483646 h 858"/>
              <a:gd name="T92" fmla="*/ 2147483646 w 5411"/>
              <a:gd name="T93" fmla="*/ 2147483646 h 858"/>
              <a:gd name="T94" fmla="*/ 2147483646 w 5411"/>
              <a:gd name="T95" fmla="*/ 2147483646 h 858"/>
              <a:gd name="T96" fmla="*/ 2147483646 w 5411"/>
              <a:gd name="T97" fmla="*/ 2147483646 h 858"/>
              <a:gd name="T98" fmla="*/ 2147483646 w 5411"/>
              <a:gd name="T99" fmla="*/ 2147483646 h 858"/>
              <a:gd name="T100" fmla="*/ 2147483646 w 5411"/>
              <a:gd name="T101" fmla="*/ 2147483646 h 858"/>
              <a:gd name="T102" fmla="*/ 2147483646 w 5411"/>
              <a:gd name="T103" fmla="*/ 2147483646 h 858"/>
              <a:gd name="T104" fmla="*/ 2147483646 w 5411"/>
              <a:gd name="T105" fmla="*/ 2147483646 h 858"/>
              <a:gd name="T106" fmla="*/ 2147483646 w 5411"/>
              <a:gd name="T107" fmla="*/ 2147483646 h 858"/>
              <a:gd name="T108" fmla="*/ 2147483646 w 5411"/>
              <a:gd name="T109" fmla="*/ 2147483646 h 85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411" h="858">
                <a:moveTo>
                  <a:pt x="13" y="830"/>
                </a:moveTo>
                <a:lnTo>
                  <a:pt x="13" y="664"/>
                </a:lnTo>
                <a:lnTo>
                  <a:pt x="148" y="699"/>
                </a:lnTo>
                <a:lnTo>
                  <a:pt x="209" y="707"/>
                </a:lnTo>
                <a:lnTo>
                  <a:pt x="298" y="708"/>
                </a:lnTo>
                <a:lnTo>
                  <a:pt x="352" y="699"/>
                </a:lnTo>
                <a:lnTo>
                  <a:pt x="388" y="679"/>
                </a:lnTo>
                <a:lnTo>
                  <a:pt x="400" y="665"/>
                </a:lnTo>
                <a:lnTo>
                  <a:pt x="410" y="631"/>
                </a:lnTo>
                <a:lnTo>
                  <a:pt x="403" y="606"/>
                </a:lnTo>
                <a:lnTo>
                  <a:pt x="388" y="583"/>
                </a:lnTo>
                <a:lnTo>
                  <a:pt x="314" y="544"/>
                </a:lnTo>
                <a:lnTo>
                  <a:pt x="172" y="482"/>
                </a:lnTo>
                <a:lnTo>
                  <a:pt x="86" y="433"/>
                </a:lnTo>
                <a:lnTo>
                  <a:pt x="39" y="390"/>
                </a:lnTo>
                <a:lnTo>
                  <a:pt x="8" y="329"/>
                </a:lnTo>
                <a:lnTo>
                  <a:pt x="0" y="283"/>
                </a:lnTo>
                <a:lnTo>
                  <a:pt x="0" y="226"/>
                </a:lnTo>
                <a:lnTo>
                  <a:pt x="12" y="170"/>
                </a:lnTo>
                <a:lnTo>
                  <a:pt x="36" y="120"/>
                </a:lnTo>
                <a:lnTo>
                  <a:pt x="74" y="78"/>
                </a:lnTo>
                <a:lnTo>
                  <a:pt x="121" y="47"/>
                </a:lnTo>
                <a:lnTo>
                  <a:pt x="174" y="24"/>
                </a:lnTo>
                <a:lnTo>
                  <a:pt x="268" y="4"/>
                </a:lnTo>
                <a:lnTo>
                  <a:pt x="340" y="0"/>
                </a:lnTo>
                <a:lnTo>
                  <a:pt x="462" y="9"/>
                </a:lnTo>
                <a:lnTo>
                  <a:pt x="519" y="19"/>
                </a:lnTo>
                <a:lnTo>
                  <a:pt x="574" y="33"/>
                </a:lnTo>
                <a:lnTo>
                  <a:pt x="574" y="193"/>
                </a:lnTo>
                <a:lnTo>
                  <a:pt x="516" y="171"/>
                </a:lnTo>
                <a:lnTo>
                  <a:pt x="460" y="156"/>
                </a:lnTo>
                <a:lnTo>
                  <a:pt x="404" y="147"/>
                </a:lnTo>
                <a:lnTo>
                  <a:pt x="322" y="145"/>
                </a:lnTo>
                <a:lnTo>
                  <a:pt x="295" y="148"/>
                </a:lnTo>
                <a:lnTo>
                  <a:pt x="256" y="163"/>
                </a:lnTo>
                <a:lnTo>
                  <a:pt x="232" y="185"/>
                </a:lnTo>
                <a:lnTo>
                  <a:pt x="225" y="199"/>
                </a:lnTo>
                <a:lnTo>
                  <a:pt x="225" y="232"/>
                </a:lnTo>
                <a:lnTo>
                  <a:pt x="238" y="256"/>
                </a:lnTo>
                <a:lnTo>
                  <a:pt x="279" y="282"/>
                </a:lnTo>
                <a:lnTo>
                  <a:pt x="480" y="372"/>
                </a:lnTo>
                <a:lnTo>
                  <a:pt x="569" y="429"/>
                </a:lnTo>
                <a:lnTo>
                  <a:pt x="608" y="472"/>
                </a:lnTo>
                <a:lnTo>
                  <a:pt x="632" y="527"/>
                </a:lnTo>
                <a:lnTo>
                  <a:pt x="640" y="595"/>
                </a:lnTo>
                <a:lnTo>
                  <a:pt x="634" y="661"/>
                </a:lnTo>
                <a:lnTo>
                  <a:pt x="611" y="719"/>
                </a:lnTo>
                <a:lnTo>
                  <a:pt x="573" y="766"/>
                </a:lnTo>
                <a:lnTo>
                  <a:pt x="549" y="788"/>
                </a:lnTo>
                <a:lnTo>
                  <a:pt x="470" y="830"/>
                </a:lnTo>
                <a:lnTo>
                  <a:pt x="415" y="846"/>
                </a:lnTo>
                <a:lnTo>
                  <a:pt x="350" y="857"/>
                </a:lnTo>
                <a:lnTo>
                  <a:pt x="210" y="858"/>
                </a:lnTo>
                <a:lnTo>
                  <a:pt x="75" y="843"/>
                </a:lnTo>
                <a:lnTo>
                  <a:pt x="13" y="830"/>
                </a:lnTo>
                <a:close/>
                <a:moveTo>
                  <a:pt x="760" y="842"/>
                </a:moveTo>
                <a:lnTo>
                  <a:pt x="760" y="16"/>
                </a:lnTo>
                <a:lnTo>
                  <a:pt x="1001" y="16"/>
                </a:lnTo>
                <a:lnTo>
                  <a:pt x="1001" y="842"/>
                </a:lnTo>
                <a:lnTo>
                  <a:pt x="760" y="842"/>
                </a:lnTo>
                <a:close/>
                <a:moveTo>
                  <a:pt x="1202" y="842"/>
                </a:moveTo>
                <a:lnTo>
                  <a:pt x="1202" y="16"/>
                </a:lnTo>
                <a:lnTo>
                  <a:pt x="1799" y="16"/>
                </a:lnTo>
                <a:lnTo>
                  <a:pt x="1799" y="166"/>
                </a:lnTo>
                <a:lnTo>
                  <a:pt x="1434" y="166"/>
                </a:lnTo>
                <a:lnTo>
                  <a:pt x="1434" y="352"/>
                </a:lnTo>
                <a:lnTo>
                  <a:pt x="1755" y="352"/>
                </a:lnTo>
                <a:lnTo>
                  <a:pt x="1755" y="490"/>
                </a:lnTo>
                <a:lnTo>
                  <a:pt x="1434" y="490"/>
                </a:lnTo>
                <a:lnTo>
                  <a:pt x="1434" y="683"/>
                </a:lnTo>
                <a:lnTo>
                  <a:pt x="1809" y="683"/>
                </a:lnTo>
                <a:lnTo>
                  <a:pt x="1809" y="842"/>
                </a:lnTo>
                <a:lnTo>
                  <a:pt x="1202" y="842"/>
                </a:lnTo>
                <a:close/>
                <a:moveTo>
                  <a:pt x="1953" y="842"/>
                </a:moveTo>
                <a:lnTo>
                  <a:pt x="1953" y="16"/>
                </a:lnTo>
                <a:lnTo>
                  <a:pt x="2253" y="16"/>
                </a:lnTo>
                <a:lnTo>
                  <a:pt x="2460" y="536"/>
                </a:lnTo>
                <a:lnTo>
                  <a:pt x="2676" y="16"/>
                </a:lnTo>
                <a:lnTo>
                  <a:pt x="2962" y="16"/>
                </a:lnTo>
                <a:lnTo>
                  <a:pt x="2962" y="842"/>
                </a:lnTo>
                <a:lnTo>
                  <a:pt x="2737" y="842"/>
                </a:lnTo>
                <a:lnTo>
                  <a:pt x="2737" y="276"/>
                </a:lnTo>
                <a:lnTo>
                  <a:pt x="2497" y="850"/>
                </a:lnTo>
                <a:lnTo>
                  <a:pt x="2352" y="850"/>
                </a:lnTo>
                <a:lnTo>
                  <a:pt x="2118" y="276"/>
                </a:lnTo>
                <a:lnTo>
                  <a:pt x="2118" y="842"/>
                </a:lnTo>
                <a:lnTo>
                  <a:pt x="1953" y="842"/>
                </a:lnTo>
                <a:close/>
                <a:moveTo>
                  <a:pt x="3163" y="842"/>
                </a:moveTo>
                <a:lnTo>
                  <a:pt x="3163" y="16"/>
                </a:lnTo>
                <a:lnTo>
                  <a:pt x="3764" y="16"/>
                </a:lnTo>
                <a:lnTo>
                  <a:pt x="3764" y="166"/>
                </a:lnTo>
                <a:lnTo>
                  <a:pt x="3394" y="166"/>
                </a:lnTo>
                <a:lnTo>
                  <a:pt x="3394" y="352"/>
                </a:lnTo>
                <a:lnTo>
                  <a:pt x="3715" y="352"/>
                </a:lnTo>
                <a:lnTo>
                  <a:pt x="3715" y="490"/>
                </a:lnTo>
                <a:lnTo>
                  <a:pt x="3394" y="490"/>
                </a:lnTo>
                <a:lnTo>
                  <a:pt x="3394" y="683"/>
                </a:lnTo>
                <a:lnTo>
                  <a:pt x="3773" y="683"/>
                </a:lnTo>
                <a:lnTo>
                  <a:pt x="3773" y="842"/>
                </a:lnTo>
                <a:lnTo>
                  <a:pt x="3163" y="842"/>
                </a:lnTo>
                <a:close/>
                <a:moveTo>
                  <a:pt x="3913" y="842"/>
                </a:moveTo>
                <a:lnTo>
                  <a:pt x="3913" y="16"/>
                </a:lnTo>
                <a:lnTo>
                  <a:pt x="4185" y="16"/>
                </a:lnTo>
                <a:lnTo>
                  <a:pt x="4469" y="553"/>
                </a:lnTo>
                <a:lnTo>
                  <a:pt x="4469" y="16"/>
                </a:lnTo>
                <a:lnTo>
                  <a:pt x="4635" y="16"/>
                </a:lnTo>
                <a:lnTo>
                  <a:pt x="4635" y="842"/>
                </a:lnTo>
                <a:lnTo>
                  <a:pt x="4374" y="842"/>
                </a:lnTo>
                <a:lnTo>
                  <a:pt x="4079" y="298"/>
                </a:lnTo>
                <a:lnTo>
                  <a:pt x="4079" y="842"/>
                </a:lnTo>
                <a:lnTo>
                  <a:pt x="3913" y="842"/>
                </a:lnTo>
                <a:close/>
                <a:moveTo>
                  <a:pt x="4788" y="830"/>
                </a:moveTo>
                <a:lnTo>
                  <a:pt x="4788" y="664"/>
                </a:lnTo>
                <a:lnTo>
                  <a:pt x="4923" y="699"/>
                </a:lnTo>
                <a:lnTo>
                  <a:pt x="4983" y="707"/>
                </a:lnTo>
                <a:lnTo>
                  <a:pt x="5074" y="708"/>
                </a:lnTo>
                <a:lnTo>
                  <a:pt x="5126" y="699"/>
                </a:lnTo>
                <a:lnTo>
                  <a:pt x="5161" y="679"/>
                </a:lnTo>
                <a:lnTo>
                  <a:pt x="5174" y="665"/>
                </a:lnTo>
                <a:lnTo>
                  <a:pt x="5182" y="631"/>
                </a:lnTo>
                <a:lnTo>
                  <a:pt x="5171" y="594"/>
                </a:lnTo>
                <a:lnTo>
                  <a:pt x="5155" y="577"/>
                </a:lnTo>
                <a:lnTo>
                  <a:pt x="5047" y="526"/>
                </a:lnTo>
                <a:lnTo>
                  <a:pt x="4896" y="456"/>
                </a:lnTo>
                <a:lnTo>
                  <a:pt x="4844" y="424"/>
                </a:lnTo>
                <a:lnTo>
                  <a:pt x="4800" y="371"/>
                </a:lnTo>
                <a:lnTo>
                  <a:pt x="4781" y="329"/>
                </a:lnTo>
                <a:lnTo>
                  <a:pt x="4772" y="283"/>
                </a:lnTo>
                <a:lnTo>
                  <a:pt x="4772" y="226"/>
                </a:lnTo>
                <a:lnTo>
                  <a:pt x="4784" y="170"/>
                </a:lnTo>
                <a:lnTo>
                  <a:pt x="4808" y="120"/>
                </a:lnTo>
                <a:lnTo>
                  <a:pt x="4846" y="78"/>
                </a:lnTo>
                <a:lnTo>
                  <a:pt x="4893" y="47"/>
                </a:lnTo>
                <a:lnTo>
                  <a:pt x="4946" y="24"/>
                </a:lnTo>
                <a:lnTo>
                  <a:pt x="5040" y="4"/>
                </a:lnTo>
                <a:lnTo>
                  <a:pt x="5113" y="0"/>
                </a:lnTo>
                <a:lnTo>
                  <a:pt x="5234" y="9"/>
                </a:lnTo>
                <a:lnTo>
                  <a:pt x="5292" y="19"/>
                </a:lnTo>
                <a:lnTo>
                  <a:pt x="5349" y="33"/>
                </a:lnTo>
                <a:lnTo>
                  <a:pt x="5349" y="193"/>
                </a:lnTo>
                <a:lnTo>
                  <a:pt x="5290" y="171"/>
                </a:lnTo>
                <a:lnTo>
                  <a:pt x="5234" y="156"/>
                </a:lnTo>
                <a:lnTo>
                  <a:pt x="5180" y="147"/>
                </a:lnTo>
                <a:lnTo>
                  <a:pt x="5097" y="145"/>
                </a:lnTo>
                <a:lnTo>
                  <a:pt x="5047" y="155"/>
                </a:lnTo>
                <a:lnTo>
                  <a:pt x="5014" y="172"/>
                </a:lnTo>
                <a:lnTo>
                  <a:pt x="5004" y="185"/>
                </a:lnTo>
                <a:lnTo>
                  <a:pt x="4995" y="217"/>
                </a:lnTo>
                <a:lnTo>
                  <a:pt x="5002" y="244"/>
                </a:lnTo>
                <a:lnTo>
                  <a:pt x="5022" y="267"/>
                </a:lnTo>
                <a:lnTo>
                  <a:pt x="5252" y="372"/>
                </a:lnTo>
                <a:lnTo>
                  <a:pt x="5344" y="429"/>
                </a:lnTo>
                <a:lnTo>
                  <a:pt x="5383" y="473"/>
                </a:lnTo>
                <a:lnTo>
                  <a:pt x="5399" y="507"/>
                </a:lnTo>
                <a:lnTo>
                  <a:pt x="5410" y="548"/>
                </a:lnTo>
                <a:lnTo>
                  <a:pt x="5411" y="627"/>
                </a:lnTo>
                <a:lnTo>
                  <a:pt x="5396" y="689"/>
                </a:lnTo>
                <a:lnTo>
                  <a:pt x="5367" y="743"/>
                </a:lnTo>
                <a:lnTo>
                  <a:pt x="5322" y="788"/>
                </a:lnTo>
                <a:lnTo>
                  <a:pt x="5245" y="830"/>
                </a:lnTo>
                <a:lnTo>
                  <a:pt x="5187" y="846"/>
                </a:lnTo>
                <a:lnTo>
                  <a:pt x="5122" y="857"/>
                </a:lnTo>
                <a:lnTo>
                  <a:pt x="4982" y="858"/>
                </a:lnTo>
                <a:lnTo>
                  <a:pt x="4850" y="843"/>
                </a:lnTo>
                <a:lnTo>
                  <a:pt x="4788" y="830"/>
                </a:lnTo>
                <a:close/>
              </a:path>
            </a:pathLst>
          </a:custGeom>
          <a:solidFill>
            <a:srgbClr val="00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Calibri"/>
              <a:ea typeface="宋体" charset="-122"/>
            </a:endParaRPr>
          </a:p>
        </p:txBody>
      </p:sp>
      <p:pic>
        <p:nvPicPr>
          <p:cNvPr id="17412" name="Picture 2" descr="\\pekwj71a\CG\CC CoE PB\CSR\03 Honors and Award\2017\4th欧盟商会CSR Awards\Siemens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0"/>
            <a:ext cx="2700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09502" y="2348880"/>
            <a:ext cx="6490890" cy="1077218"/>
          </a:xfrm>
          <a:prstGeom prst="rect">
            <a:avLst/>
          </a:prstGeom>
          <a:solidFill>
            <a:srgbClr val="A1C9ED"/>
          </a:solidFill>
          <a:ln>
            <a:solidFill>
              <a:srgbClr val="A1C9ED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什么东西人们在不停地吃它却永远吃不饱？</a:t>
            </a:r>
            <a:r>
              <a:rPr lang="en-US" altLang="zh-CN" sz="3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3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打一物体</a:t>
            </a:r>
            <a:endParaRPr lang="en-US" sz="32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416" name="图片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3788" y="3716338"/>
            <a:ext cx="1976437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72096" y="908720"/>
            <a:ext cx="2427696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54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谜语</a:t>
            </a:r>
            <a:r>
              <a:rPr lang="zh-CN" altLang="en-US" sz="3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一则</a:t>
            </a:r>
            <a:endParaRPr lang="en-US" sz="32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advTm="64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879475" y="1352550"/>
            <a:ext cx="7940675" cy="5029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en-US" sz="1600" b="1" dirty="0" err="1">
                <a:latin typeface="微软雅黑" pitchFamily="34" charset="-122"/>
                <a:ea typeface="微软雅黑" pitchFamily="34" charset="-122"/>
              </a:rPr>
              <a:t>分子式为</a:t>
            </a: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sz="1600" b="1" dirty="0">
                <a:latin typeface="微软雅黑" pitchFamily="34" charset="-122"/>
                <a:ea typeface="微软雅黑" pitchFamily="34" charset="-122"/>
              </a:rPr>
              <a:t>CO₂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en-US" sz="1600" b="1" dirty="0" err="1">
                <a:latin typeface="微软雅黑" pitchFamily="34" charset="-122"/>
                <a:ea typeface="微软雅黑" pitchFamily="34" charset="-122"/>
              </a:rPr>
              <a:t>二氧化碳的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产生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     -- 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生物的呼吸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     -- 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工业废气的排放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     -- 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汽车飞机等交通工具尾气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l"/>
              <a:defRPr/>
            </a:pP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en-US" sz="1600" b="1" dirty="0" err="1">
                <a:latin typeface="微软雅黑" pitchFamily="34" charset="-122"/>
                <a:ea typeface="微软雅黑" pitchFamily="34" charset="-122"/>
              </a:rPr>
              <a:t>二氧化碳的危害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en-US" sz="1600" dirty="0" err="1">
                <a:latin typeface="微软雅黑" pitchFamily="34" charset="-122"/>
                <a:ea typeface="微软雅黑" pitchFamily="34" charset="-122"/>
              </a:rPr>
              <a:t>二氧化碳具有保温的作用</a:t>
            </a:r>
            <a:r>
              <a:rPr lang="en-US" sz="1600" dirty="0">
                <a:latin typeface="微软雅黑" pitchFamily="34" charset="-122"/>
                <a:ea typeface="微软雅黑" pitchFamily="34" charset="-122"/>
              </a:rPr>
              <a:t> 使温度升高，近100年，全球气温升高0.6℃，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海平面上升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14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厘米。照这样下去，预计到</a:t>
            </a:r>
            <a:r>
              <a:rPr lang="en-US" sz="16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世纪中叶，</a:t>
            </a:r>
            <a:r>
              <a:rPr lang="en-US" sz="1600" dirty="0">
                <a:latin typeface="微软雅黑" pitchFamily="34" charset="-122"/>
                <a:ea typeface="微软雅黑" pitchFamily="34" charset="-122"/>
              </a:rPr>
              <a:t>全球气温将升高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1.5-4.5</a:t>
            </a:r>
            <a:r>
              <a:rPr lang="en-US" sz="1600" dirty="0">
                <a:latin typeface="微软雅黑" pitchFamily="34" charset="-122"/>
                <a:ea typeface="微软雅黑" pitchFamily="34" charset="-122"/>
              </a:rPr>
              <a:t>℃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，海平面将上升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25-140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厘米。导致温室效应、全球气候变暖、冰川融化、海平面升高。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l"/>
              <a:defRPr/>
            </a:pP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en-US" sz="1600" b="1" dirty="0" err="1">
                <a:latin typeface="微软雅黑" pitchFamily="34" charset="-122"/>
                <a:ea typeface="微软雅黑" pitchFamily="34" charset="-122"/>
              </a:rPr>
              <a:t>二氧化碳的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用途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     -- 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绿色植物光合作用不可缺少的原料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     -- 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工业焊接，制冷等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     -- 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人工降雨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     -- 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灭火器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l"/>
              <a:defRPr/>
            </a:pP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思考：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    二氧化碳既有害也有利用价值，过量就会有危害。如何控制它的过量产生呢？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l"/>
              <a:defRPr/>
            </a:pPr>
            <a:endParaRPr lang="en-US" altLang="zh-CN" sz="16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684213" y="692150"/>
            <a:ext cx="32400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2.</a:t>
            </a:r>
            <a:r>
              <a:rPr lang="zh-CN" altLang="en-US" sz="3600" b="1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二氧化碳</a:t>
            </a:r>
          </a:p>
        </p:txBody>
      </p:sp>
    </p:spTree>
  </p:cSld>
  <p:clrMapOvr>
    <a:masterClrMapping/>
  </p:clrMapOvr>
  <p:transition advTm="28626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 txBox="1">
            <a:spLocks noChangeArrowheads="1"/>
          </p:cNvSpPr>
          <p:nvPr/>
        </p:nvSpPr>
        <p:spPr bwMode="auto">
          <a:xfrm>
            <a:off x="900113" y="1600200"/>
            <a:ext cx="7920037" cy="4276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lang="zh-CN" altLang="en-US" sz="1600">
                <a:latin typeface="微软雅黑" pitchFamily="34" charset="-122"/>
                <a:ea typeface="微软雅黑" pitchFamily="34" charset="-122"/>
              </a:rPr>
              <a:t>分子式：</a:t>
            </a:r>
            <a:r>
              <a:rPr lang="en-US" altLang="zh-CN" sz="1600">
                <a:latin typeface="微软雅黑" pitchFamily="34" charset="-122"/>
                <a:ea typeface="微软雅黑" pitchFamily="34" charset="-122"/>
              </a:rPr>
              <a:t>CO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l"/>
            </a:pPr>
            <a:endParaRPr lang="en-US" altLang="zh-CN" sz="1600"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lang="zh-CN" altLang="en-US" sz="1600" b="1">
                <a:latin typeface="微软雅黑" pitchFamily="34" charset="-122"/>
                <a:ea typeface="微软雅黑" pitchFamily="34" charset="-122"/>
              </a:rPr>
              <a:t>一氧化碳产生：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zh-CN" altLang="en-US" sz="1600">
                <a:latin typeface="微软雅黑" pitchFamily="34" charset="-122"/>
                <a:ea typeface="微软雅黑" pitchFamily="34" charset="-122"/>
              </a:rPr>
              <a:t>      人为源：主要来自汽车尾气和化石燃料的燃烧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l"/>
            </a:pPr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lang="zh-CN" altLang="en-US" sz="1600" b="1">
                <a:latin typeface="微软雅黑" pitchFamily="34" charset="-122"/>
                <a:ea typeface="微软雅黑" pitchFamily="34" charset="-122"/>
              </a:rPr>
              <a:t>一氧化碳的危害：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zh-CN" altLang="en-US" sz="1600">
                <a:latin typeface="微软雅黑" pitchFamily="34" charset="-122"/>
                <a:ea typeface="微软雅黑" pitchFamily="34" charset="-122"/>
              </a:rPr>
              <a:t>       一氧化碳能与血液中的血红蛋白结合而形成碳氢血红蛋白，影响血红蛋白的输氧能力，阻碍氧从血液向心肌、脑组织的转移，严重时可使人窒息。当大气中一氧化碳达到一定浓度时，心肌梗塞患者发病率增高，当浓度达到某一更高浓度时，严重心脏病人就会死亡。另外，一氧化碳可参与光化学烟雾形成的反应造成危害。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zh-CN" altLang="en-US" sz="1600">
                <a:latin typeface="微软雅黑" pitchFamily="34" charset="-122"/>
                <a:ea typeface="微软雅黑" pitchFamily="34" charset="-122"/>
              </a:rPr>
              <a:t>       一氧化碳无色无味无刺激性，有毒。一氧化碳中毒（煤气中毒）。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l"/>
            </a:pPr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lang="zh-CN" altLang="en-US" sz="1600" b="1">
                <a:latin typeface="微软雅黑" pitchFamily="34" charset="-122"/>
                <a:ea typeface="微软雅黑" pitchFamily="34" charset="-122"/>
              </a:rPr>
              <a:t>如何治理：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zh-CN" altLang="en-US" sz="1600">
                <a:latin typeface="微软雅黑" pitchFamily="34" charset="-122"/>
                <a:ea typeface="微软雅黑" pitchFamily="34" charset="-122"/>
              </a:rPr>
              <a:t>      首先要改进城市交通运输工具，减少机动车尾气污染；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zh-CN" altLang="en-US" sz="1600">
                <a:latin typeface="微软雅黑" pitchFamily="34" charset="-122"/>
                <a:ea typeface="微软雅黑" pitchFamily="34" charset="-122"/>
              </a:rPr>
              <a:t>      其次，改进燃煤设备、推广适用天然气；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zh-CN" altLang="en-US" sz="1600">
                <a:latin typeface="微软雅黑" pitchFamily="34" charset="-122"/>
                <a:ea typeface="微软雅黑" pitchFamily="34" charset="-122"/>
              </a:rPr>
              <a:t>      其三，扩大绿地面积，增大森林覆盖率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l"/>
            </a:pPr>
            <a:endParaRPr 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684213" y="908050"/>
            <a:ext cx="2447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3.</a:t>
            </a:r>
            <a:r>
              <a:rPr lang="zh-CN" altLang="en-US" sz="3600" b="1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一氧化碳</a:t>
            </a:r>
          </a:p>
        </p:txBody>
      </p:sp>
    </p:spTree>
  </p:cSld>
  <p:clrMapOvr>
    <a:masterClrMapping/>
  </p:clrMapOvr>
  <p:transition advTm="28626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340768"/>
            <a:ext cx="4788024" cy="11079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6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氧气</a:t>
            </a:r>
            <a:r>
              <a:rPr lang="zh-CN" altLang="en-US" sz="3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与氮气的妙用</a:t>
            </a:r>
            <a:endParaRPr lang="en-US" sz="3600" b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5" descr="1186_G_13230590313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861048"/>
            <a:ext cx="2780928" cy="2780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20109271654242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2924944"/>
            <a:ext cx="3991992" cy="2831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b_201003041010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4904" y="1196752"/>
            <a:ext cx="4039096" cy="3029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8626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24744"/>
            <a:ext cx="6408712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对空气的利用</a:t>
            </a:r>
            <a:r>
              <a:rPr lang="en-US" altLang="zh-CN" sz="3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48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空气分离</a:t>
            </a:r>
            <a:endParaRPr lang="en-US" sz="4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5365" name="Picture 2" descr="http://img1.3lian.com/gif/more/50/2012/04/cbedfe75add02d408aa33491b4199f3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492375"/>
            <a:ext cx="216058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接箭头连接符 7"/>
          <p:cNvCxnSpPr/>
          <p:nvPr/>
        </p:nvCxnSpPr>
        <p:spPr>
          <a:xfrm>
            <a:off x="2484438" y="3789363"/>
            <a:ext cx="3527425" cy="0"/>
          </a:xfrm>
          <a:prstGeom prst="straightConnector1">
            <a:avLst/>
          </a:prstGeom>
          <a:ln>
            <a:solidFill>
              <a:srgbClr val="A1C9ED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059113" y="2852738"/>
            <a:ext cx="2376487" cy="720725"/>
          </a:xfrm>
          <a:prstGeom prst="rect">
            <a:avLst/>
          </a:prstGeom>
          <a:solidFill>
            <a:srgbClr val="A1C9ED"/>
          </a:solidFill>
          <a:ln>
            <a:solidFill>
              <a:srgbClr val="A1C9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空气分离</a:t>
            </a:r>
            <a:endParaRPr lang="en-US" sz="3200" b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704" name="AutoShape 2" descr="http://img3.zhubajie.com/task/2010-03/23/252223/t23b63y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CN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5369" name="Picture 4" descr="http://img3.zhubajie.com/task/2010-03/23/252223/t23b63y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6788" y="2057400"/>
            <a:ext cx="2211387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线形标注 1 14"/>
          <p:cNvSpPr/>
          <p:nvPr/>
        </p:nvSpPr>
        <p:spPr>
          <a:xfrm>
            <a:off x="5778500" y="5013325"/>
            <a:ext cx="1908175" cy="719138"/>
          </a:xfrm>
          <a:prstGeom prst="borderCallout1">
            <a:avLst>
              <a:gd name="adj1" fmla="val -82032"/>
              <a:gd name="adj2" fmla="val 68076"/>
              <a:gd name="adj3" fmla="val -16501"/>
              <a:gd name="adj4" fmla="val 61358"/>
            </a:avLst>
          </a:prstGeom>
          <a:solidFill>
            <a:srgbClr val="A1C9ED"/>
          </a:solidFill>
          <a:ln>
            <a:solidFill>
              <a:srgbClr val="A1C9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我是</a:t>
            </a:r>
            <a:r>
              <a:rPr lang="zh-CN" altLang="en-US" sz="40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氧气</a:t>
            </a:r>
            <a:endParaRPr lang="en-US" sz="2800" b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线形标注 1 15"/>
          <p:cNvSpPr/>
          <p:nvPr/>
        </p:nvSpPr>
        <p:spPr>
          <a:xfrm>
            <a:off x="1835150" y="5149850"/>
            <a:ext cx="1908175" cy="719138"/>
          </a:xfrm>
          <a:prstGeom prst="borderCallout1">
            <a:avLst>
              <a:gd name="adj1" fmla="val -108236"/>
              <a:gd name="adj2" fmla="val 13311"/>
              <a:gd name="adj3" fmla="val -14485"/>
              <a:gd name="adj4" fmla="val 33976"/>
            </a:avLst>
          </a:prstGeom>
          <a:solidFill>
            <a:srgbClr val="A1C9ED"/>
          </a:solidFill>
          <a:ln>
            <a:solidFill>
              <a:srgbClr val="A1C9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我是</a:t>
            </a:r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空气</a:t>
            </a:r>
            <a:endParaRPr 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advTm="2862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08720"/>
            <a:ext cx="6408712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对空气的利用</a:t>
            </a:r>
            <a:r>
              <a:rPr lang="en-US" altLang="zh-CN" sz="3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54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空气分离</a:t>
            </a:r>
            <a:endParaRPr lang="en-US" sz="54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1963" y="2133600"/>
            <a:ext cx="5576887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8626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Captur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8" y="-33338"/>
            <a:ext cx="9744075" cy="699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线形标注 1 3"/>
          <p:cNvSpPr/>
          <p:nvPr/>
        </p:nvSpPr>
        <p:spPr>
          <a:xfrm>
            <a:off x="0" y="2381250"/>
            <a:ext cx="971550" cy="831850"/>
          </a:xfrm>
          <a:prstGeom prst="borderCallout1">
            <a:avLst>
              <a:gd name="adj1" fmla="val -108236"/>
              <a:gd name="adj2" fmla="val 13311"/>
              <a:gd name="adj3" fmla="val -14485"/>
              <a:gd name="adj4" fmla="val 33976"/>
            </a:avLst>
          </a:prstGeom>
          <a:solidFill>
            <a:srgbClr val="A1C9ED"/>
          </a:solidFill>
          <a:ln>
            <a:solidFill>
              <a:srgbClr val="A1C9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>
                <a:solidFill>
                  <a:srgbClr val="FFFFFF"/>
                </a:solidFill>
              </a:rPr>
              <a:t>鼓风</a:t>
            </a:r>
            <a:endParaRPr lang="en-US" sz="2800" b="1">
              <a:solidFill>
                <a:srgbClr val="FFFFFF"/>
              </a:solidFill>
              <a:ea typeface="宋体" charset="-122"/>
            </a:endParaRPr>
          </a:p>
        </p:txBody>
      </p:sp>
      <p:sp>
        <p:nvSpPr>
          <p:cNvPr id="5" name="线形标注 1 4"/>
          <p:cNvSpPr/>
          <p:nvPr/>
        </p:nvSpPr>
        <p:spPr>
          <a:xfrm>
            <a:off x="827088" y="6424613"/>
            <a:ext cx="1223962" cy="511175"/>
          </a:xfrm>
          <a:prstGeom prst="borderCallout1">
            <a:avLst>
              <a:gd name="adj1" fmla="val -108236"/>
              <a:gd name="adj2" fmla="val 13311"/>
              <a:gd name="adj3" fmla="val -14485"/>
              <a:gd name="adj4" fmla="val 33976"/>
            </a:avLst>
          </a:prstGeom>
          <a:solidFill>
            <a:srgbClr val="A1C9ED"/>
          </a:solidFill>
          <a:ln>
            <a:solidFill>
              <a:srgbClr val="A1C9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>
                <a:solidFill>
                  <a:srgbClr val="FFFFFF"/>
                </a:solidFill>
              </a:rPr>
              <a:t>清洁</a:t>
            </a:r>
            <a:endParaRPr lang="en-US" sz="2800" b="1">
              <a:solidFill>
                <a:srgbClr val="FFFFFF"/>
              </a:solidFill>
              <a:ea typeface="宋体" charset="-122"/>
            </a:endParaRPr>
          </a:p>
        </p:txBody>
      </p:sp>
      <p:sp>
        <p:nvSpPr>
          <p:cNvPr id="6" name="线形标注 1 5"/>
          <p:cNvSpPr/>
          <p:nvPr/>
        </p:nvSpPr>
        <p:spPr>
          <a:xfrm>
            <a:off x="3419475" y="6321425"/>
            <a:ext cx="1081088" cy="511175"/>
          </a:xfrm>
          <a:prstGeom prst="borderCallout1">
            <a:avLst>
              <a:gd name="adj1" fmla="val -108236"/>
              <a:gd name="adj2" fmla="val 13311"/>
              <a:gd name="adj3" fmla="val -14485"/>
              <a:gd name="adj4" fmla="val 33976"/>
            </a:avLst>
          </a:prstGeom>
          <a:solidFill>
            <a:srgbClr val="A1C9ED"/>
          </a:solidFill>
          <a:ln>
            <a:solidFill>
              <a:srgbClr val="A1C9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/>
              <a:t>冷却</a:t>
            </a:r>
            <a:endParaRPr lang="en-US" sz="2800" b="1" dirty="0"/>
          </a:p>
        </p:txBody>
      </p:sp>
      <p:sp>
        <p:nvSpPr>
          <p:cNvPr id="11" name="线形标注 1 10"/>
          <p:cNvSpPr/>
          <p:nvPr/>
        </p:nvSpPr>
        <p:spPr>
          <a:xfrm>
            <a:off x="5651500" y="2125663"/>
            <a:ext cx="1368425" cy="511175"/>
          </a:xfrm>
          <a:prstGeom prst="borderCallout1">
            <a:avLst>
              <a:gd name="adj1" fmla="val -108236"/>
              <a:gd name="adj2" fmla="val 13311"/>
              <a:gd name="adj3" fmla="val -14485"/>
              <a:gd name="adj4" fmla="val 33976"/>
            </a:avLst>
          </a:prstGeom>
          <a:solidFill>
            <a:srgbClr val="A1C9ED"/>
          </a:solidFill>
          <a:ln>
            <a:solidFill>
              <a:srgbClr val="A1C9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>
                <a:solidFill>
                  <a:srgbClr val="FFFFFF"/>
                </a:solidFill>
              </a:rPr>
              <a:t>分离</a:t>
            </a:r>
            <a:endParaRPr lang="en-US" sz="2800" b="1">
              <a:solidFill>
                <a:srgbClr val="FFFFFF"/>
              </a:solidFill>
              <a:ea typeface="宋体" charset="-122"/>
            </a:endParaRPr>
          </a:p>
        </p:txBody>
      </p:sp>
      <p:sp>
        <p:nvSpPr>
          <p:cNvPr id="12" name="线形标注 1 11"/>
          <p:cNvSpPr/>
          <p:nvPr/>
        </p:nvSpPr>
        <p:spPr>
          <a:xfrm>
            <a:off x="7380288" y="2565400"/>
            <a:ext cx="1728787" cy="511175"/>
          </a:xfrm>
          <a:prstGeom prst="borderCallout1">
            <a:avLst>
              <a:gd name="adj1" fmla="val -108236"/>
              <a:gd name="adj2" fmla="val 13311"/>
              <a:gd name="adj3" fmla="val -14485"/>
              <a:gd name="adj4" fmla="val 33976"/>
            </a:avLst>
          </a:prstGeom>
          <a:solidFill>
            <a:srgbClr val="A1C9ED"/>
          </a:solidFill>
          <a:ln>
            <a:solidFill>
              <a:srgbClr val="A1C9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/>
              <a:t>分装</a:t>
            </a:r>
            <a:endParaRPr lang="en-US" sz="2800" b="1" dirty="0"/>
          </a:p>
        </p:txBody>
      </p:sp>
      <p:sp>
        <p:nvSpPr>
          <p:cNvPr id="13" name="线形标注 1 12"/>
          <p:cNvSpPr/>
          <p:nvPr/>
        </p:nvSpPr>
        <p:spPr>
          <a:xfrm>
            <a:off x="7380288" y="6086475"/>
            <a:ext cx="1108075" cy="511175"/>
          </a:xfrm>
          <a:prstGeom prst="borderCallout1">
            <a:avLst>
              <a:gd name="adj1" fmla="val -108236"/>
              <a:gd name="adj2" fmla="val 13311"/>
              <a:gd name="adj3" fmla="val -14485"/>
              <a:gd name="adj4" fmla="val 33976"/>
            </a:avLst>
          </a:prstGeom>
          <a:solidFill>
            <a:srgbClr val="A1C9ED"/>
          </a:solidFill>
          <a:ln>
            <a:solidFill>
              <a:srgbClr val="A1C9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>
                <a:solidFill>
                  <a:srgbClr val="FFFFFF"/>
                </a:solidFill>
              </a:rPr>
              <a:t>储存</a:t>
            </a:r>
            <a:endParaRPr lang="en-US" sz="2800" b="1">
              <a:solidFill>
                <a:srgbClr val="FFFFFF"/>
              </a:solidFill>
              <a:ea typeface="宋体" charset="-122"/>
            </a:endParaRPr>
          </a:p>
        </p:txBody>
      </p:sp>
      <p:sp>
        <p:nvSpPr>
          <p:cNvPr id="14" name="线形标注 1 13"/>
          <p:cNvSpPr/>
          <p:nvPr/>
        </p:nvSpPr>
        <p:spPr>
          <a:xfrm>
            <a:off x="-3175" y="0"/>
            <a:ext cx="5511800" cy="511175"/>
          </a:xfrm>
          <a:prstGeom prst="borderCallout1">
            <a:avLst>
              <a:gd name="adj1" fmla="val -108236"/>
              <a:gd name="adj2" fmla="val 13311"/>
              <a:gd name="adj3" fmla="val -14485"/>
              <a:gd name="adj4" fmla="val 33976"/>
            </a:avLst>
          </a:prstGeom>
          <a:solidFill>
            <a:srgbClr val="A1C9ED"/>
          </a:solidFill>
          <a:ln>
            <a:solidFill>
              <a:srgbClr val="A1C9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4000" b="1">
                <a:solidFill>
                  <a:srgbClr val="FFFFFF"/>
                </a:solidFill>
              </a:rPr>
              <a:t>空气分离的过程展示</a:t>
            </a:r>
            <a:endParaRPr lang="en-US" sz="4000" b="1">
              <a:solidFill>
                <a:srgbClr val="FFFFFF"/>
              </a:solidFill>
              <a:ea typeface="宋体" charset="-122"/>
            </a:endParaRPr>
          </a:p>
        </p:txBody>
      </p:sp>
    </p:spTree>
  </p:cSld>
  <p:clrMapOvr>
    <a:masterClrMapping/>
  </p:clrMapOvr>
  <p:transition advTm="28626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2420888"/>
            <a:ext cx="7848872" cy="707886"/>
          </a:xfrm>
          <a:prstGeom prst="rect">
            <a:avLst/>
          </a:prstGeom>
          <a:solidFill>
            <a:srgbClr val="A1C9ED"/>
          </a:solidFill>
          <a:ln>
            <a:solidFill>
              <a:srgbClr val="A1C9ED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4000" b="1">
                <a:solidFill>
                  <a:srgbClr val="FFFFFF"/>
                </a:solidFill>
              </a:rPr>
              <a:t>氧气、氮气这么厉害，那</a:t>
            </a:r>
            <a:r>
              <a:rPr lang="en-US" altLang="zh-CN" sz="4000" b="1">
                <a:solidFill>
                  <a:srgbClr val="FFFFFF"/>
                </a:solidFill>
              </a:rPr>
              <a:t>CO</a:t>
            </a:r>
            <a:r>
              <a:rPr lang="en-US" altLang="zh-CN" sz="4000" b="1" baseline="-25000">
                <a:solidFill>
                  <a:srgbClr val="FFFFFF"/>
                </a:solidFill>
              </a:rPr>
              <a:t>2</a:t>
            </a:r>
            <a:r>
              <a:rPr lang="zh-CN" altLang="en-US" sz="4000" b="1">
                <a:solidFill>
                  <a:srgbClr val="FFFFFF"/>
                </a:solidFill>
              </a:rPr>
              <a:t>呢</a:t>
            </a:r>
            <a:r>
              <a:rPr lang="en-US" altLang="zh-CN" sz="4000" b="1">
                <a:solidFill>
                  <a:srgbClr val="FFFFFF"/>
                </a:solidFill>
              </a:rPr>
              <a:t>……</a:t>
            </a:r>
            <a:endParaRPr lang="en-US" sz="4000" b="1" baseline="-25000">
              <a:solidFill>
                <a:srgbClr val="FFFFFF"/>
              </a:solidFill>
              <a:ea typeface="宋体" charset="-122"/>
            </a:endParaRPr>
          </a:p>
        </p:txBody>
      </p:sp>
      <p:pic>
        <p:nvPicPr>
          <p:cNvPr id="32773" name="Picture 8" descr="http://img3.zhubajie.com/task/2009-05/05/87472/middler77hk4o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3500438"/>
            <a:ext cx="2911475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1124744"/>
            <a:ext cx="1944216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zh-CN" altLang="en-US" sz="5400" b="1" dirty="0" smtClean="0">
                <a:solidFill>
                  <a:srgbClr val="FFFFFF"/>
                </a:solidFill>
                <a:latin typeface="Calibri" pitchFamily="34" charset="0"/>
              </a:rPr>
              <a:t>思考：</a:t>
            </a:r>
            <a:endParaRPr lang="en-US" sz="5400" b="1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Tm="2862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37518"/>
            <a:ext cx="6840760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48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温室效应</a:t>
            </a:r>
            <a:r>
              <a:rPr lang="en-US" altLang="zh-CN" sz="3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——CO</a:t>
            </a:r>
            <a:r>
              <a:rPr lang="en-US" altLang="zh-CN" sz="3200" b="1" baseline="-250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3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的过度排放</a:t>
            </a:r>
            <a:endParaRPr lang="en-US" sz="3200" b="1" baseline="-250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3797" name="Picture 4" descr="xio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7875" y="2349500"/>
            <a:ext cx="51181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8626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37518"/>
            <a:ext cx="6840760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48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温室效应</a:t>
            </a:r>
            <a:r>
              <a:rPr lang="en-US" altLang="zh-CN" sz="3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——CO</a:t>
            </a:r>
            <a:r>
              <a:rPr lang="en-US" altLang="zh-CN" sz="3200" b="1" baseline="-250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3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的过度排放</a:t>
            </a:r>
            <a:endParaRPr lang="en-US" sz="3200" b="1" baseline="-250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4821" name="图片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2276475"/>
            <a:ext cx="4464050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8626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827088" y="1268413"/>
            <a:ext cx="4752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观看视频：发烧的地球</a:t>
            </a:r>
            <a:endParaRPr lang="en-US" sz="2800" b="1">
              <a:solidFill>
                <a:srgbClr val="92D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5843" name="图片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9650" y="2349500"/>
            <a:ext cx="8026400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8626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75" y="3789363"/>
            <a:ext cx="3043238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dtFreeform 57 Id837639"/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black">
          <a:xfrm>
            <a:off x="6742113" y="188913"/>
            <a:ext cx="2286000" cy="360362"/>
          </a:xfrm>
          <a:custGeom>
            <a:avLst/>
            <a:gdLst>
              <a:gd name="T0" fmla="*/ 2147483646 w 5411"/>
              <a:gd name="T1" fmla="*/ 2147483646 h 858"/>
              <a:gd name="T2" fmla="*/ 2147483646 w 5411"/>
              <a:gd name="T3" fmla="*/ 2147483646 h 858"/>
              <a:gd name="T4" fmla="*/ 2147483646 w 5411"/>
              <a:gd name="T5" fmla="*/ 2147483646 h 858"/>
              <a:gd name="T6" fmla="*/ 2147483646 w 5411"/>
              <a:gd name="T7" fmla="*/ 2147483646 h 858"/>
              <a:gd name="T8" fmla="*/ 2147483646 w 5411"/>
              <a:gd name="T9" fmla="*/ 2147483646 h 858"/>
              <a:gd name="T10" fmla="*/ 0 w 5411"/>
              <a:gd name="T11" fmla="*/ 2147483646 h 858"/>
              <a:gd name="T12" fmla="*/ 2147483646 w 5411"/>
              <a:gd name="T13" fmla="*/ 2147483646 h 858"/>
              <a:gd name="T14" fmla="*/ 2147483646 w 5411"/>
              <a:gd name="T15" fmla="*/ 2147483646 h 858"/>
              <a:gd name="T16" fmla="*/ 2147483646 w 5411"/>
              <a:gd name="T17" fmla="*/ 2147483646 h 858"/>
              <a:gd name="T18" fmla="*/ 2147483646 w 5411"/>
              <a:gd name="T19" fmla="*/ 2147483646 h 858"/>
              <a:gd name="T20" fmla="*/ 2147483646 w 5411"/>
              <a:gd name="T21" fmla="*/ 2147483646 h 858"/>
              <a:gd name="T22" fmla="*/ 2147483646 w 5411"/>
              <a:gd name="T23" fmla="*/ 2147483646 h 858"/>
              <a:gd name="T24" fmla="*/ 2147483646 w 5411"/>
              <a:gd name="T25" fmla="*/ 2147483646 h 858"/>
              <a:gd name="T26" fmla="*/ 2147483646 w 5411"/>
              <a:gd name="T27" fmla="*/ 2147483646 h 858"/>
              <a:gd name="T28" fmla="*/ 2147483646 w 5411"/>
              <a:gd name="T29" fmla="*/ 2147483646 h 858"/>
              <a:gd name="T30" fmla="*/ 2147483646 w 5411"/>
              <a:gd name="T31" fmla="*/ 2147483646 h 858"/>
              <a:gd name="T32" fmla="*/ 2147483646 w 5411"/>
              <a:gd name="T33" fmla="*/ 2147483646 h 858"/>
              <a:gd name="T34" fmla="*/ 2147483646 w 5411"/>
              <a:gd name="T35" fmla="*/ 2147483646 h 858"/>
              <a:gd name="T36" fmla="*/ 2147483646 w 5411"/>
              <a:gd name="T37" fmla="*/ 2147483646 h 858"/>
              <a:gd name="T38" fmla="*/ 2147483646 w 5411"/>
              <a:gd name="T39" fmla="*/ 2147483646 h 858"/>
              <a:gd name="T40" fmla="*/ 2147483646 w 5411"/>
              <a:gd name="T41" fmla="*/ 2147483646 h 858"/>
              <a:gd name="T42" fmla="*/ 2147483646 w 5411"/>
              <a:gd name="T43" fmla="*/ 2147483646 h 858"/>
              <a:gd name="T44" fmla="*/ 2147483646 w 5411"/>
              <a:gd name="T45" fmla="*/ 2147483646 h 858"/>
              <a:gd name="T46" fmla="*/ 2147483646 w 5411"/>
              <a:gd name="T47" fmla="*/ 2147483646 h 858"/>
              <a:gd name="T48" fmla="*/ 2147483646 w 5411"/>
              <a:gd name="T49" fmla="*/ 2147483646 h 858"/>
              <a:gd name="T50" fmla="*/ 2147483646 w 5411"/>
              <a:gd name="T51" fmla="*/ 2147483646 h 858"/>
              <a:gd name="T52" fmla="*/ 2147483646 w 5411"/>
              <a:gd name="T53" fmla="*/ 2147483646 h 858"/>
              <a:gd name="T54" fmla="*/ 2147483646 w 5411"/>
              <a:gd name="T55" fmla="*/ 2147483646 h 858"/>
              <a:gd name="T56" fmla="*/ 2147483646 w 5411"/>
              <a:gd name="T57" fmla="*/ 2147483646 h 858"/>
              <a:gd name="T58" fmla="*/ 2147483646 w 5411"/>
              <a:gd name="T59" fmla="*/ 2147483646 h 858"/>
              <a:gd name="T60" fmla="*/ 2147483646 w 5411"/>
              <a:gd name="T61" fmla="*/ 2147483646 h 858"/>
              <a:gd name="T62" fmla="*/ 2147483646 w 5411"/>
              <a:gd name="T63" fmla="*/ 2147483646 h 858"/>
              <a:gd name="T64" fmla="*/ 2147483646 w 5411"/>
              <a:gd name="T65" fmla="*/ 2147483646 h 858"/>
              <a:gd name="T66" fmla="*/ 2147483646 w 5411"/>
              <a:gd name="T67" fmla="*/ 2147483646 h 858"/>
              <a:gd name="T68" fmla="*/ 2147483646 w 5411"/>
              <a:gd name="T69" fmla="*/ 2147483646 h 858"/>
              <a:gd name="T70" fmla="*/ 2147483646 w 5411"/>
              <a:gd name="T71" fmla="*/ 2147483646 h 858"/>
              <a:gd name="T72" fmla="*/ 2147483646 w 5411"/>
              <a:gd name="T73" fmla="*/ 2147483646 h 858"/>
              <a:gd name="T74" fmla="*/ 2147483646 w 5411"/>
              <a:gd name="T75" fmla="*/ 2147483646 h 858"/>
              <a:gd name="T76" fmla="*/ 2147483646 w 5411"/>
              <a:gd name="T77" fmla="*/ 2147483646 h 858"/>
              <a:gd name="T78" fmla="*/ 2147483646 w 5411"/>
              <a:gd name="T79" fmla="*/ 2147483646 h 858"/>
              <a:gd name="T80" fmla="*/ 2147483646 w 5411"/>
              <a:gd name="T81" fmla="*/ 2147483646 h 858"/>
              <a:gd name="T82" fmla="*/ 2147483646 w 5411"/>
              <a:gd name="T83" fmla="*/ 2147483646 h 858"/>
              <a:gd name="T84" fmla="*/ 2147483646 w 5411"/>
              <a:gd name="T85" fmla="*/ 2147483646 h 858"/>
              <a:gd name="T86" fmla="*/ 2147483646 w 5411"/>
              <a:gd name="T87" fmla="*/ 2147483646 h 858"/>
              <a:gd name="T88" fmla="*/ 2147483646 w 5411"/>
              <a:gd name="T89" fmla="*/ 2147483646 h 858"/>
              <a:gd name="T90" fmla="*/ 2147483646 w 5411"/>
              <a:gd name="T91" fmla="*/ 2147483646 h 858"/>
              <a:gd name="T92" fmla="*/ 2147483646 w 5411"/>
              <a:gd name="T93" fmla="*/ 2147483646 h 858"/>
              <a:gd name="T94" fmla="*/ 2147483646 w 5411"/>
              <a:gd name="T95" fmla="*/ 2147483646 h 858"/>
              <a:gd name="T96" fmla="*/ 2147483646 w 5411"/>
              <a:gd name="T97" fmla="*/ 2147483646 h 858"/>
              <a:gd name="T98" fmla="*/ 2147483646 w 5411"/>
              <a:gd name="T99" fmla="*/ 2147483646 h 858"/>
              <a:gd name="T100" fmla="*/ 2147483646 w 5411"/>
              <a:gd name="T101" fmla="*/ 2147483646 h 858"/>
              <a:gd name="T102" fmla="*/ 2147483646 w 5411"/>
              <a:gd name="T103" fmla="*/ 2147483646 h 858"/>
              <a:gd name="T104" fmla="*/ 2147483646 w 5411"/>
              <a:gd name="T105" fmla="*/ 2147483646 h 858"/>
              <a:gd name="T106" fmla="*/ 2147483646 w 5411"/>
              <a:gd name="T107" fmla="*/ 2147483646 h 858"/>
              <a:gd name="T108" fmla="*/ 2147483646 w 5411"/>
              <a:gd name="T109" fmla="*/ 2147483646 h 85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411" h="858">
                <a:moveTo>
                  <a:pt x="13" y="830"/>
                </a:moveTo>
                <a:lnTo>
                  <a:pt x="13" y="664"/>
                </a:lnTo>
                <a:lnTo>
                  <a:pt x="148" y="699"/>
                </a:lnTo>
                <a:lnTo>
                  <a:pt x="209" y="707"/>
                </a:lnTo>
                <a:lnTo>
                  <a:pt x="298" y="708"/>
                </a:lnTo>
                <a:lnTo>
                  <a:pt x="352" y="699"/>
                </a:lnTo>
                <a:lnTo>
                  <a:pt x="388" y="679"/>
                </a:lnTo>
                <a:lnTo>
                  <a:pt x="400" y="665"/>
                </a:lnTo>
                <a:lnTo>
                  <a:pt x="410" y="631"/>
                </a:lnTo>
                <a:lnTo>
                  <a:pt x="403" y="606"/>
                </a:lnTo>
                <a:lnTo>
                  <a:pt x="388" y="583"/>
                </a:lnTo>
                <a:lnTo>
                  <a:pt x="314" y="544"/>
                </a:lnTo>
                <a:lnTo>
                  <a:pt x="172" y="482"/>
                </a:lnTo>
                <a:lnTo>
                  <a:pt x="86" y="433"/>
                </a:lnTo>
                <a:lnTo>
                  <a:pt x="39" y="390"/>
                </a:lnTo>
                <a:lnTo>
                  <a:pt x="8" y="329"/>
                </a:lnTo>
                <a:lnTo>
                  <a:pt x="0" y="283"/>
                </a:lnTo>
                <a:lnTo>
                  <a:pt x="0" y="226"/>
                </a:lnTo>
                <a:lnTo>
                  <a:pt x="12" y="170"/>
                </a:lnTo>
                <a:lnTo>
                  <a:pt x="36" y="120"/>
                </a:lnTo>
                <a:lnTo>
                  <a:pt x="74" y="78"/>
                </a:lnTo>
                <a:lnTo>
                  <a:pt x="121" y="47"/>
                </a:lnTo>
                <a:lnTo>
                  <a:pt x="174" y="24"/>
                </a:lnTo>
                <a:lnTo>
                  <a:pt x="268" y="4"/>
                </a:lnTo>
                <a:lnTo>
                  <a:pt x="340" y="0"/>
                </a:lnTo>
                <a:lnTo>
                  <a:pt x="462" y="9"/>
                </a:lnTo>
                <a:lnTo>
                  <a:pt x="519" y="19"/>
                </a:lnTo>
                <a:lnTo>
                  <a:pt x="574" y="33"/>
                </a:lnTo>
                <a:lnTo>
                  <a:pt x="574" y="193"/>
                </a:lnTo>
                <a:lnTo>
                  <a:pt x="516" y="171"/>
                </a:lnTo>
                <a:lnTo>
                  <a:pt x="460" y="156"/>
                </a:lnTo>
                <a:lnTo>
                  <a:pt x="404" y="147"/>
                </a:lnTo>
                <a:lnTo>
                  <a:pt x="322" y="145"/>
                </a:lnTo>
                <a:lnTo>
                  <a:pt x="295" y="148"/>
                </a:lnTo>
                <a:lnTo>
                  <a:pt x="256" y="163"/>
                </a:lnTo>
                <a:lnTo>
                  <a:pt x="232" y="185"/>
                </a:lnTo>
                <a:lnTo>
                  <a:pt x="225" y="199"/>
                </a:lnTo>
                <a:lnTo>
                  <a:pt x="225" y="232"/>
                </a:lnTo>
                <a:lnTo>
                  <a:pt x="238" y="256"/>
                </a:lnTo>
                <a:lnTo>
                  <a:pt x="279" y="282"/>
                </a:lnTo>
                <a:lnTo>
                  <a:pt x="480" y="372"/>
                </a:lnTo>
                <a:lnTo>
                  <a:pt x="569" y="429"/>
                </a:lnTo>
                <a:lnTo>
                  <a:pt x="608" y="472"/>
                </a:lnTo>
                <a:lnTo>
                  <a:pt x="632" y="527"/>
                </a:lnTo>
                <a:lnTo>
                  <a:pt x="640" y="595"/>
                </a:lnTo>
                <a:lnTo>
                  <a:pt x="634" y="661"/>
                </a:lnTo>
                <a:lnTo>
                  <a:pt x="611" y="719"/>
                </a:lnTo>
                <a:lnTo>
                  <a:pt x="573" y="766"/>
                </a:lnTo>
                <a:lnTo>
                  <a:pt x="549" y="788"/>
                </a:lnTo>
                <a:lnTo>
                  <a:pt x="470" y="830"/>
                </a:lnTo>
                <a:lnTo>
                  <a:pt x="415" y="846"/>
                </a:lnTo>
                <a:lnTo>
                  <a:pt x="350" y="857"/>
                </a:lnTo>
                <a:lnTo>
                  <a:pt x="210" y="858"/>
                </a:lnTo>
                <a:lnTo>
                  <a:pt x="75" y="843"/>
                </a:lnTo>
                <a:lnTo>
                  <a:pt x="13" y="830"/>
                </a:lnTo>
                <a:close/>
                <a:moveTo>
                  <a:pt x="760" y="842"/>
                </a:moveTo>
                <a:lnTo>
                  <a:pt x="760" y="16"/>
                </a:lnTo>
                <a:lnTo>
                  <a:pt x="1001" y="16"/>
                </a:lnTo>
                <a:lnTo>
                  <a:pt x="1001" y="842"/>
                </a:lnTo>
                <a:lnTo>
                  <a:pt x="760" y="842"/>
                </a:lnTo>
                <a:close/>
                <a:moveTo>
                  <a:pt x="1202" y="842"/>
                </a:moveTo>
                <a:lnTo>
                  <a:pt x="1202" y="16"/>
                </a:lnTo>
                <a:lnTo>
                  <a:pt x="1799" y="16"/>
                </a:lnTo>
                <a:lnTo>
                  <a:pt x="1799" y="166"/>
                </a:lnTo>
                <a:lnTo>
                  <a:pt x="1434" y="166"/>
                </a:lnTo>
                <a:lnTo>
                  <a:pt x="1434" y="352"/>
                </a:lnTo>
                <a:lnTo>
                  <a:pt x="1755" y="352"/>
                </a:lnTo>
                <a:lnTo>
                  <a:pt x="1755" y="490"/>
                </a:lnTo>
                <a:lnTo>
                  <a:pt x="1434" y="490"/>
                </a:lnTo>
                <a:lnTo>
                  <a:pt x="1434" y="683"/>
                </a:lnTo>
                <a:lnTo>
                  <a:pt x="1809" y="683"/>
                </a:lnTo>
                <a:lnTo>
                  <a:pt x="1809" y="842"/>
                </a:lnTo>
                <a:lnTo>
                  <a:pt x="1202" y="842"/>
                </a:lnTo>
                <a:close/>
                <a:moveTo>
                  <a:pt x="1953" y="842"/>
                </a:moveTo>
                <a:lnTo>
                  <a:pt x="1953" y="16"/>
                </a:lnTo>
                <a:lnTo>
                  <a:pt x="2253" y="16"/>
                </a:lnTo>
                <a:lnTo>
                  <a:pt x="2460" y="536"/>
                </a:lnTo>
                <a:lnTo>
                  <a:pt x="2676" y="16"/>
                </a:lnTo>
                <a:lnTo>
                  <a:pt x="2962" y="16"/>
                </a:lnTo>
                <a:lnTo>
                  <a:pt x="2962" y="842"/>
                </a:lnTo>
                <a:lnTo>
                  <a:pt x="2737" y="842"/>
                </a:lnTo>
                <a:lnTo>
                  <a:pt x="2737" y="276"/>
                </a:lnTo>
                <a:lnTo>
                  <a:pt x="2497" y="850"/>
                </a:lnTo>
                <a:lnTo>
                  <a:pt x="2352" y="850"/>
                </a:lnTo>
                <a:lnTo>
                  <a:pt x="2118" y="276"/>
                </a:lnTo>
                <a:lnTo>
                  <a:pt x="2118" y="842"/>
                </a:lnTo>
                <a:lnTo>
                  <a:pt x="1953" y="842"/>
                </a:lnTo>
                <a:close/>
                <a:moveTo>
                  <a:pt x="3163" y="842"/>
                </a:moveTo>
                <a:lnTo>
                  <a:pt x="3163" y="16"/>
                </a:lnTo>
                <a:lnTo>
                  <a:pt x="3764" y="16"/>
                </a:lnTo>
                <a:lnTo>
                  <a:pt x="3764" y="166"/>
                </a:lnTo>
                <a:lnTo>
                  <a:pt x="3394" y="166"/>
                </a:lnTo>
                <a:lnTo>
                  <a:pt x="3394" y="352"/>
                </a:lnTo>
                <a:lnTo>
                  <a:pt x="3715" y="352"/>
                </a:lnTo>
                <a:lnTo>
                  <a:pt x="3715" y="490"/>
                </a:lnTo>
                <a:lnTo>
                  <a:pt x="3394" y="490"/>
                </a:lnTo>
                <a:lnTo>
                  <a:pt x="3394" y="683"/>
                </a:lnTo>
                <a:lnTo>
                  <a:pt x="3773" y="683"/>
                </a:lnTo>
                <a:lnTo>
                  <a:pt x="3773" y="842"/>
                </a:lnTo>
                <a:lnTo>
                  <a:pt x="3163" y="842"/>
                </a:lnTo>
                <a:close/>
                <a:moveTo>
                  <a:pt x="3913" y="842"/>
                </a:moveTo>
                <a:lnTo>
                  <a:pt x="3913" y="16"/>
                </a:lnTo>
                <a:lnTo>
                  <a:pt x="4185" y="16"/>
                </a:lnTo>
                <a:lnTo>
                  <a:pt x="4469" y="553"/>
                </a:lnTo>
                <a:lnTo>
                  <a:pt x="4469" y="16"/>
                </a:lnTo>
                <a:lnTo>
                  <a:pt x="4635" y="16"/>
                </a:lnTo>
                <a:lnTo>
                  <a:pt x="4635" y="842"/>
                </a:lnTo>
                <a:lnTo>
                  <a:pt x="4374" y="842"/>
                </a:lnTo>
                <a:lnTo>
                  <a:pt x="4079" y="298"/>
                </a:lnTo>
                <a:lnTo>
                  <a:pt x="4079" y="842"/>
                </a:lnTo>
                <a:lnTo>
                  <a:pt x="3913" y="842"/>
                </a:lnTo>
                <a:close/>
                <a:moveTo>
                  <a:pt x="4788" y="830"/>
                </a:moveTo>
                <a:lnTo>
                  <a:pt x="4788" y="664"/>
                </a:lnTo>
                <a:lnTo>
                  <a:pt x="4923" y="699"/>
                </a:lnTo>
                <a:lnTo>
                  <a:pt x="4983" y="707"/>
                </a:lnTo>
                <a:lnTo>
                  <a:pt x="5074" y="708"/>
                </a:lnTo>
                <a:lnTo>
                  <a:pt x="5126" y="699"/>
                </a:lnTo>
                <a:lnTo>
                  <a:pt x="5161" y="679"/>
                </a:lnTo>
                <a:lnTo>
                  <a:pt x="5174" y="665"/>
                </a:lnTo>
                <a:lnTo>
                  <a:pt x="5182" y="631"/>
                </a:lnTo>
                <a:lnTo>
                  <a:pt x="5171" y="594"/>
                </a:lnTo>
                <a:lnTo>
                  <a:pt x="5155" y="577"/>
                </a:lnTo>
                <a:lnTo>
                  <a:pt x="5047" y="526"/>
                </a:lnTo>
                <a:lnTo>
                  <a:pt x="4896" y="456"/>
                </a:lnTo>
                <a:lnTo>
                  <a:pt x="4844" y="424"/>
                </a:lnTo>
                <a:lnTo>
                  <a:pt x="4800" y="371"/>
                </a:lnTo>
                <a:lnTo>
                  <a:pt x="4781" y="329"/>
                </a:lnTo>
                <a:lnTo>
                  <a:pt x="4772" y="283"/>
                </a:lnTo>
                <a:lnTo>
                  <a:pt x="4772" y="226"/>
                </a:lnTo>
                <a:lnTo>
                  <a:pt x="4784" y="170"/>
                </a:lnTo>
                <a:lnTo>
                  <a:pt x="4808" y="120"/>
                </a:lnTo>
                <a:lnTo>
                  <a:pt x="4846" y="78"/>
                </a:lnTo>
                <a:lnTo>
                  <a:pt x="4893" y="47"/>
                </a:lnTo>
                <a:lnTo>
                  <a:pt x="4946" y="24"/>
                </a:lnTo>
                <a:lnTo>
                  <a:pt x="5040" y="4"/>
                </a:lnTo>
                <a:lnTo>
                  <a:pt x="5113" y="0"/>
                </a:lnTo>
                <a:lnTo>
                  <a:pt x="5234" y="9"/>
                </a:lnTo>
                <a:lnTo>
                  <a:pt x="5292" y="19"/>
                </a:lnTo>
                <a:lnTo>
                  <a:pt x="5349" y="33"/>
                </a:lnTo>
                <a:lnTo>
                  <a:pt x="5349" y="193"/>
                </a:lnTo>
                <a:lnTo>
                  <a:pt x="5290" y="171"/>
                </a:lnTo>
                <a:lnTo>
                  <a:pt x="5234" y="156"/>
                </a:lnTo>
                <a:lnTo>
                  <a:pt x="5180" y="147"/>
                </a:lnTo>
                <a:lnTo>
                  <a:pt x="5097" y="145"/>
                </a:lnTo>
                <a:lnTo>
                  <a:pt x="5047" y="155"/>
                </a:lnTo>
                <a:lnTo>
                  <a:pt x="5014" y="172"/>
                </a:lnTo>
                <a:lnTo>
                  <a:pt x="5004" y="185"/>
                </a:lnTo>
                <a:lnTo>
                  <a:pt x="4995" y="217"/>
                </a:lnTo>
                <a:lnTo>
                  <a:pt x="5002" y="244"/>
                </a:lnTo>
                <a:lnTo>
                  <a:pt x="5022" y="267"/>
                </a:lnTo>
                <a:lnTo>
                  <a:pt x="5252" y="372"/>
                </a:lnTo>
                <a:lnTo>
                  <a:pt x="5344" y="429"/>
                </a:lnTo>
                <a:lnTo>
                  <a:pt x="5383" y="473"/>
                </a:lnTo>
                <a:lnTo>
                  <a:pt x="5399" y="507"/>
                </a:lnTo>
                <a:lnTo>
                  <a:pt x="5410" y="548"/>
                </a:lnTo>
                <a:lnTo>
                  <a:pt x="5411" y="627"/>
                </a:lnTo>
                <a:lnTo>
                  <a:pt x="5396" y="689"/>
                </a:lnTo>
                <a:lnTo>
                  <a:pt x="5367" y="743"/>
                </a:lnTo>
                <a:lnTo>
                  <a:pt x="5322" y="788"/>
                </a:lnTo>
                <a:lnTo>
                  <a:pt x="5245" y="830"/>
                </a:lnTo>
                <a:lnTo>
                  <a:pt x="5187" y="846"/>
                </a:lnTo>
                <a:lnTo>
                  <a:pt x="5122" y="857"/>
                </a:lnTo>
                <a:lnTo>
                  <a:pt x="4982" y="858"/>
                </a:lnTo>
                <a:lnTo>
                  <a:pt x="4850" y="843"/>
                </a:lnTo>
                <a:lnTo>
                  <a:pt x="4788" y="830"/>
                </a:lnTo>
                <a:close/>
              </a:path>
            </a:pathLst>
          </a:custGeom>
          <a:solidFill>
            <a:srgbClr val="00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Calibri"/>
              <a:ea typeface="宋体" charset="-122"/>
            </a:endParaRPr>
          </a:p>
        </p:txBody>
      </p:sp>
      <p:sp>
        <p:nvSpPr>
          <p:cNvPr id="18436" name="Subtitle 2"/>
          <p:cNvSpPr txBox="1">
            <a:spLocks/>
          </p:cNvSpPr>
          <p:nvPr/>
        </p:nvSpPr>
        <p:spPr bwMode="auto">
          <a:xfrm>
            <a:off x="5956300" y="5257800"/>
            <a:ext cx="3492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hangingPunct="0">
              <a:spcBef>
                <a:spcPts val="400"/>
              </a:spcBef>
              <a:buClr>
                <a:srgbClr val="669900"/>
              </a:buClr>
              <a:buSzPct val="68000"/>
              <a:buFont typeface="Wingdings 3" pitchFamily="18" charset="2"/>
              <a:buChar char=""/>
            </a:pPr>
            <a:r>
              <a:rPr lang="zh-CN" altLang="en-US" sz="2400" b="1">
                <a:solidFill>
                  <a:srgbClr val="669900"/>
                </a:solidFill>
                <a:latin typeface="微软雅黑" pitchFamily="34" charset="-122"/>
                <a:ea typeface="微软雅黑" pitchFamily="34" charset="-122"/>
              </a:rPr>
              <a:t>姓名：</a:t>
            </a:r>
            <a:r>
              <a:rPr lang="en-US" altLang="zh-CN" sz="2400" b="1">
                <a:solidFill>
                  <a:srgbClr val="669900"/>
                </a:solidFill>
                <a:latin typeface="微软雅黑" pitchFamily="34" charset="-122"/>
                <a:ea typeface="微软雅黑" pitchFamily="34" charset="-122"/>
              </a:rPr>
              <a:t>XX</a:t>
            </a:r>
          </a:p>
          <a:p>
            <a:pPr marL="365125" indent="-255588" eaLnBrk="0" hangingPunct="0">
              <a:spcBef>
                <a:spcPts val="400"/>
              </a:spcBef>
              <a:buClr>
                <a:srgbClr val="669900"/>
              </a:buClr>
              <a:buSzPct val="68000"/>
              <a:buFont typeface="Wingdings 3" pitchFamily="18" charset="2"/>
              <a:buChar char=""/>
            </a:pPr>
            <a:r>
              <a:rPr lang="zh-CN" altLang="en-US" sz="2400" b="1">
                <a:solidFill>
                  <a:srgbClr val="669900"/>
                </a:solidFill>
                <a:latin typeface="微软雅黑" pitchFamily="34" charset="-122"/>
                <a:ea typeface="微软雅黑" pitchFamily="34" charset="-122"/>
              </a:rPr>
              <a:t>日期：</a:t>
            </a:r>
            <a:r>
              <a:rPr lang="en-US" altLang="zh-CN" sz="2400" b="1">
                <a:solidFill>
                  <a:srgbClr val="669900"/>
                </a:solidFill>
                <a:latin typeface="微软雅黑" pitchFamily="34" charset="-122"/>
                <a:ea typeface="微软雅黑" pitchFamily="34" charset="-122"/>
              </a:rPr>
              <a:t>XXXX.XX</a:t>
            </a:r>
            <a:endParaRPr lang="zh-CN" altLang="en-US" sz="2400" b="1">
              <a:solidFill>
                <a:srgbClr val="6699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8437" name="Picture 2" descr="\\pekwj71a\CG\CC CoE PB\CSR\03 Honors and Award\2017\4th欧盟商会CSR Awards\Siemens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0"/>
            <a:ext cx="2700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195736" y="2132856"/>
            <a:ext cx="5760640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b="1" cap="all" spc="600" dirty="0">
                <a:ln w="0"/>
                <a:solidFill>
                  <a:srgbClr val="2D5C00">
                    <a:lumMod val="75000"/>
                    <a:lumOff val="25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微软雅黑" pitchFamily="34" charset="-122"/>
                <a:ea typeface="微软雅黑" pitchFamily="34" charset="-122"/>
              </a:rPr>
              <a:t>我们的好伙伴</a:t>
            </a:r>
            <a:endParaRPr lang="en-US" altLang="zh-CN" sz="6600" b="1" cap="all" spc="600" dirty="0">
              <a:ln w="0"/>
              <a:solidFill>
                <a:srgbClr val="2D5C00">
                  <a:lumMod val="75000"/>
                  <a:lumOff val="25000"/>
                </a:srgbClr>
              </a:solidFill>
              <a:effectLst>
                <a:reflection blurRad="12700" stA="50000" endPos="50000" dist="5000" dir="5400000" sy="-100000" rotWithShape="0"/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600" b="1" cap="all" spc="600" dirty="0">
                <a:ln w="0"/>
                <a:solidFill>
                  <a:srgbClr val="2D5C00">
                    <a:lumMod val="75000"/>
                    <a:lumOff val="25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6600" b="1" cap="all" spc="600" dirty="0">
                <a:ln w="0"/>
                <a:solidFill>
                  <a:srgbClr val="2D5C00">
                    <a:lumMod val="75000"/>
                    <a:lumOff val="25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微软雅黑" pitchFamily="34" charset="-122"/>
                <a:ea typeface="微软雅黑" pitchFamily="34" charset="-122"/>
              </a:rPr>
              <a:t>空气</a:t>
            </a:r>
            <a:endParaRPr lang="en-US" sz="6600" b="1" cap="all" spc="600" dirty="0">
              <a:ln w="0"/>
              <a:solidFill>
                <a:srgbClr val="2D5C00">
                  <a:lumMod val="75000"/>
                  <a:lumOff val="25000"/>
                </a:srgbClr>
              </a:solidFill>
              <a:effectLst>
                <a:reflection blurRad="12700" stA="50000" endPos="50000" dist="5000" dir="5400000" sy="-100000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advTm="642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484438" y="476250"/>
            <a:ext cx="50514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zh-CN" altLang="en-US" sz="4000" b="1" dirty="0">
                <a:latin typeface="微软雅黑" pitchFamily="34" charset="-122"/>
                <a:ea typeface="微软雅黑" pitchFamily="34" charset="-122"/>
                <a:cs typeface="+mj-cs"/>
              </a:rPr>
              <a:t>当冰川慢慢融化</a:t>
            </a:r>
            <a:r>
              <a:rPr lang="en-US" altLang="zh-CN" sz="4000" b="1" dirty="0">
                <a:latin typeface="微软雅黑" pitchFamily="34" charset="-122"/>
                <a:ea typeface="微软雅黑" pitchFamily="34" charset="-122"/>
                <a:cs typeface="+mj-cs"/>
              </a:rPr>
              <a:t>……</a:t>
            </a:r>
            <a:endParaRPr lang="zh-CN" altLang="en-US" sz="4000" b="1" dirty="0"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1266825"/>
            <a:ext cx="6732588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8626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ea typeface="宋体" pitchFamily="2" charset="-122"/>
            </a:endParaRP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8200" y="0"/>
            <a:ext cx="1082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-76200" y="115888"/>
            <a:ext cx="89154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14400" indent="-914400" algn="r" eaLnBrk="0" hangingPunct="0"/>
            <a:r>
              <a:rPr lang="zh-CN" altLang="en-US" sz="4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洁净的天空是这样的</a:t>
            </a:r>
          </a:p>
        </p:txBody>
      </p:sp>
    </p:spTree>
  </p:cSld>
  <p:clrMapOvr>
    <a:masterClrMapping/>
  </p:clrMapOvr>
  <p:transition advTm="28626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61523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10363200" cy="693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8626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24744"/>
            <a:ext cx="2880320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空气</a:t>
            </a:r>
            <a:r>
              <a:rPr lang="zh-CN" altLang="en-US" sz="48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脏了</a:t>
            </a:r>
            <a:r>
              <a:rPr lang="zh-CN" altLang="en-US" sz="3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！</a:t>
            </a:r>
            <a:endParaRPr lang="en-US" sz="32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9941" name="Picture 2" descr="http://img1.3lian.com/gif/more/50/2012/04/cbedfe75add02d408aa33491b4199f3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408238"/>
            <a:ext cx="194468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图片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2408238"/>
            <a:ext cx="1420813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2" descr="http://a2.att.hudong.com/63/22/01300000237086129110221048700.jp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775" y="2408238"/>
            <a:ext cx="36004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箭头连接符 8"/>
          <p:cNvCxnSpPr/>
          <p:nvPr/>
        </p:nvCxnSpPr>
        <p:spPr>
          <a:xfrm>
            <a:off x="1979613" y="3617913"/>
            <a:ext cx="792162" cy="0"/>
          </a:xfrm>
          <a:prstGeom prst="straightConnector1">
            <a:avLst/>
          </a:prstGeom>
          <a:ln>
            <a:solidFill>
              <a:srgbClr val="B2B2B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6372225" y="3617913"/>
            <a:ext cx="863600" cy="0"/>
          </a:xfrm>
          <a:prstGeom prst="straightConnector1">
            <a:avLst/>
          </a:prstGeom>
          <a:ln>
            <a:solidFill>
              <a:srgbClr val="B2B2B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3198214" y="5175200"/>
            <a:ext cx="259228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各种污染</a:t>
            </a:r>
            <a:r>
              <a:rPr lang="en-US" altLang="zh-CN" sz="28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endParaRPr lang="en-US" sz="2800" b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advTm="28626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160588"/>
            <a:ext cx="4706938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528" y="1052736"/>
            <a:ext cx="6264696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54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PM2.5</a:t>
            </a:r>
            <a:r>
              <a:rPr lang="en-US" altLang="zh-CN" sz="3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3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调皮的小不点儿</a:t>
            </a:r>
            <a:endParaRPr lang="en-US" sz="32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0966" name="Picture 5" descr="小煤球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613" y="2276475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Text Box 6"/>
          <p:cNvSpPr txBox="1">
            <a:spLocks noChangeArrowheads="1"/>
          </p:cNvSpPr>
          <p:nvPr/>
        </p:nvSpPr>
        <p:spPr bwMode="auto">
          <a:xfrm>
            <a:off x="755650" y="3573463"/>
            <a:ext cx="2808288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大家好，人们都叫我调皮的小不点儿！</a:t>
            </a:r>
          </a:p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我的学名叫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PM2.5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，也叫可入肺颗粒物。</a:t>
            </a:r>
          </a:p>
        </p:txBody>
      </p:sp>
    </p:spTree>
  </p:cSld>
  <p:clrMapOvr>
    <a:masterClrMapping/>
  </p:clrMapOvr>
  <p:transition advTm="2862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3" y="2263775"/>
            <a:ext cx="2479675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Box 3"/>
          <p:cNvSpPr txBox="1">
            <a:spLocks noChangeArrowheads="1"/>
          </p:cNvSpPr>
          <p:nvPr/>
        </p:nvSpPr>
        <p:spPr bwMode="auto">
          <a:xfrm>
            <a:off x="1476375" y="2051050"/>
            <a:ext cx="877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火电厂</a:t>
            </a:r>
          </a:p>
        </p:txBody>
      </p:sp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2276475"/>
            <a:ext cx="2808288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Box 5"/>
          <p:cNvSpPr txBox="1">
            <a:spLocks noChangeArrowheads="1"/>
          </p:cNvSpPr>
          <p:nvPr/>
        </p:nvSpPr>
        <p:spPr bwMode="auto">
          <a:xfrm>
            <a:off x="4227513" y="2060575"/>
            <a:ext cx="14970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汽车尾气</a:t>
            </a:r>
          </a:p>
        </p:txBody>
      </p:sp>
      <p:pic>
        <p:nvPicPr>
          <p:cNvPr id="4199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5388" y="2159000"/>
            <a:ext cx="19685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TextBox 7"/>
          <p:cNvSpPr txBox="1">
            <a:spLocks noChangeArrowheads="1"/>
          </p:cNvSpPr>
          <p:nvPr/>
        </p:nvSpPr>
        <p:spPr bwMode="auto">
          <a:xfrm>
            <a:off x="6948488" y="4652963"/>
            <a:ext cx="646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烧煤</a:t>
            </a:r>
          </a:p>
        </p:txBody>
      </p:sp>
      <p:pic>
        <p:nvPicPr>
          <p:cNvPr id="4199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6275" y="4292600"/>
            <a:ext cx="279558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3" name="TextBox 9"/>
          <p:cNvSpPr txBox="1">
            <a:spLocks noChangeArrowheads="1"/>
          </p:cNvSpPr>
          <p:nvPr/>
        </p:nvSpPr>
        <p:spPr bwMode="auto">
          <a:xfrm>
            <a:off x="6011863" y="6021388"/>
            <a:ext cx="1108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路边扬尘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1052736"/>
            <a:ext cx="5904656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54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PM2.5</a:t>
            </a:r>
            <a:r>
              <a:rPr lang="en-US" altLang="zh-CN" sz="3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3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我从哪里来？</a:t>
            </a:r>
            <a:endParaRPr lang="en-US" sz="32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advTm="28626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76672"/>
            <a:ext cx="7056784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54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PM2.5</a:t>
            </a:r>
            <a:r>
              <a:rPr lang="en-US" altLang="zh-CN" sz="3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3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在哪里可以找到我？</a:t>
            </a:r>
            <a:endParaRPr lang="en-US" sz="32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30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0" y="1568450"/>
            <a:ext cx="3349625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7913" y="1568450"/>
            <a:ext cx="3267075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7913" y="4005263"/>
            <a:ext cx="329565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1025" y="4005263"/>
            <a:ext cx="32385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8626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052736"/>
            <a:ext cx="5472608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54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PM2.5</a:t>
            </a:r>
            <a:r>
              <a:rPr lang="en-US" altLang="zh-CN" sz="3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3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颗粒物质</a:t>
            </a:r>
            <a:endParaRPr lang="en-US" sz="32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403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0" y="2528888"/>
            <a:ext cx="38100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小煤球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2276475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848350" y="3614738"/>
            <a:ext cx="2749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我比一根头发还要细！</a:t>
            </a:r>
          </a:p>
        </p:txBody>
      </p:sp>
    </p:spTree>
  </p:cSld>
  <p:clrMapOvr>
    <a:masterClrMapping/>
  </p:clrMapOvr>
  <p:transition advTm="2862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未命名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448800" cy="683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 Box 6"/>
          <p:cNvSpPr txBox="1">
            <a:spLocks noChangeArrowheads="1"/>
          </p:cNvSpPr>
          <p:nvPr/>
        </p:nvSpPr>
        <p:spPr bwMode="auto">
          <a:xfrm>
            <a:off x="1279525" y="727075"/>
            <a:ext cx="5648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>
                <a:latin typeface="Comic Sans MS" pitchFamily="66" charset="0"/>
              </a:rPr>
              <a:t>世界卫生组织（</a:t>
            </a:r>
            <a:r>
              <a:rPr lang="en-US" altLang="zh-CN" b="1">
                <a:latin typeface="Comic Sans MS" pitchFamily="66" charset="0"/>
              </a:rPr>
              <a:t>WHO</a:t>
            </a:r>
            <a:r>
              <a:rPr lang="zh-CN" altLang="en-US" b="1">
                <a:latin typeface="Comic Sans MS" pitchFamily="66" charset="0"/>
              </a:rPr>
              <a:t>）认为：</a:t>
            </a:r>
            <a:r>
              <a:rPr lang="en-US" altLang="zh-CN" b="1">
                <a:latin typeface="Comic Sans MS" pitchFamily="66" charset="0"/>
              </a:rPr>
              <a:t>PM2.5</a:t>
            </a:r>
            <a:r>
              <a:rPr lang="zh-CN" altLang="en-US" b="1">
                <a:latin typeface="Comic Sans MS" pitchFamily="66" charset="0"/>
              </a:rPr>
              <a:t>小于</a:t>
            </a:r>
            <a:r>
              <a:rPr lang="en-US" altLang="zh-CN" b="1">
                <a:latin typeface="Comic Sans MS" pitchFamily="66" charset="0"/>
              </a:rPr>
              <a:t>10</a:t>
            </a:r>
            <a:r>
              <a:rPr lang="zh-CN" altLang="en-US" b="1">
                <a:latin typeface="Comic Sans MS" pitchFamily="66" charset="0"/>
              </a:rPr>
              <a:t>是安全值</a:t>
            </a:r>
          </a:p>
        </p:txBody>
      </p:sp>
    </p:spTree>
  </p:cSld>
  <p:clrMapOvr>
    <a:masterClrMapping/>
  </p:clrMapOvr>
  <p:transition advTm="28626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zh-CN" smtClean="0">
              <a:ea typeface="宋体" pitchFamily="2" charset="-122"/>
            </a:endParaRPr>
          </a:p>
        </p:txBody>
      </p:sp>
      <p:pic>
        <p:nvPicPr>
          <p:cNvPr id="46083" name="Picture 4" descr="vlcsnap-2012-03-11-18h08m18s1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95536" y="332656"/>
            <a:ext cx="5184576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>
                <a:solidFill>
                  <a:srgbClr val="FFFFFF"/>
                </a:solidFill>
              </a:rPr>
              <a:t>你们也想带着面具上课吗？</a:t>
            </a:r>
            <a:endParaRPr lang="en-US" sz="3200" b="1">
              <a:solidFill>
                <a:srgbClr val="FFFFFF"/>
              </a:solidFill>
              <a:ea typeface="宋体" charset="-122"/>
            </a:endParaRPr>
          </a:p>
        </p:txBody>
      </p:sp>
    </p:spTree>
  </p:cSld>
  <p:clrMapOvr>
    <a:masterClrMapping/>
  </p:clrMapOvr>
  <p:transition advTm="28626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24744"/>
            <a:ext cx="5095238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小游戏：谁是</a:t>
            </a:r>
            <a:r>
              <a:rPr lang="zh-CN" altLang="en-US" sz="48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憋气王</a:t>
            </a:r>
            <a:r>
              <a:rPr lang="zh-CN" altLang="en-US" sz="54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！</a:t>
            </a:r>
            <a:endParaRPr lang="en-US" sz="32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9461" name="Picture 2" descr="http://www.heb.chinanews.com.cn/tangshan/22/2011/0302/U91P18T22D26223F529DT20110302104726.bmp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8350" y="2365375"/>
            <a:ext cx="50895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8626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052736"/>
            <a:ext cx="7056784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54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PM2.5</a:t>
            </a:r>
            <a:r>
              <a:rPr lang="en-US" altLang="zh-CN" sz="3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3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怎么把我送回家？</a:t>
            </a:r>
            <a:endParaRPr lang="en-US" sz="32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75" y="2189163"/>
            <a:ext cx="2033588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2205038"/>
            <a:ext cx="20764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2205038"/>
            <a:ext cx="1847850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TextBox 5"/>
          <p:cNvSpPr txBox="1">
            <a:spLocks noChangeArrowheads="1"/>
          </p:cNvSpPr>
          <p:nvPr/>
        </p:nvSpPr>
        <p:spPr bwMode="auto">
          <a:xfrm>
            <a:off x="6659563" y="2636838"/>
            <a:ext cx="24939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尽量选择公共交通工具</a:t>
            </a:r>
            <a:endParaRPr lang="en-US" altLang="zh-CN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或骑自行车</a:t>
            </a:r>
          </a:p>
        </p:txBody>
      </p:sp>
      <p:pic>
        <p:nvPicPr>
          <p:cNvPr id="471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7513" y="4086225"/>
            <a:ext cx="30384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4" name="TextBox 7"/>
          <p:cNvSpPr txBox="1">
            <a:spLocks noChangeArrowheads="1"/>
          </p:cNvSpPr>
          <p:nvPr/>
        </p:nvSpPr>
        <p:spPr bwMode="auto">
          <a:xfrm>
            <a:off x="2441575" y="6053138"/>
            <a:ext cx="1108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节约能源</a:t>
            </a:r>
          </a:p>
        </p:txBody>
      </p:sp>
      <p:pic>
        <p:nvPicPr>
          <p:cNvPr id="4711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94350" y="3976688"/>
            <a:ext cx="23495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6" name="TextBox 9"/>
          <p:cNvSpPr txBox="1">
            <a:spLocks noChangeArrowheads="1"/>
          </p:cNvSpPr>
          <p:nvPr/>
        </p:nvSpPr>
        <p:spPr bwMode="auto">
          <a:xfrm>
            <a:off x="6142038" y="6057900"/>
            <a:ext cx="1570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尽量不用煤炉</a:t>
            </a:r>
          </a:p>
        </p:txBody>
      </p:sp>
    </p:spTree>
  </p:cSld>
  <p:clrMapOvr>
    <a:masterClrMapping/>
  </p:clrMapOvr>
  <p:transition advTm="28626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2162175" y="765175"/>
            <a:ext cx="480060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共同努力，保护环境</a:t>
            </a:r>
            <a:endParaRPr lang="en-US" altLang="zh-CN" sz="4000">
              <a:solidFill>
                <a:srgbClr val="92D05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把小不点儿送回家！</a:t>
            </a: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4888" y="2730500"/>
            <a:ext cx="46736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8626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4"/>
          <p:cNvGrpSpPr>
            <a:grpSpLocks/>
          </p:cNvGrpSpPr>
          <p:nvPr/>
        </p:nvGrpSpPr>
        <p:grpSpPr bwMode="auto">
          <a:xfrm>
            <a:off x="-381000" y="0"/>
            <a:ext cx="10066338" cy="6924675"/>
            <a:chOff x="-240" y="210"/>
            <a:chExt cx="6192" cy="4152"/>
          </a:xfrm>
        </p:grpSpPr>
        <p:pic>
          <p:nvPicPr>
            <p:cNvPr id="49155" name="Picture 5" descr="2008729152354637_2"/>
            <p:cNvPicPr>
              <a:picLocks noChangeAspect="1" noChangeArrowheads="1"/>
            </p:cNvPicPr>
            <p:nvPr/>
          </p:nvPicPr>
          <p:blipFill>
            <a:blip r:embed="rId3" cstate="print"/>
            <a:srcRect t="4803"/>
            <a:stretch>
              <a:fillRect/>
            </a:stretch>
          </p:blipFill>
          <p:spPr bwMode="auto">
            <a:xfrm>
              <a:off x="-192" y="210"/>
              <a:ext cx="6144" cy="4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56" name="Rectangle 6"/>
            <p:cNvSpPr>
              <a:spLocks noChangeArrowheads="1"/>
            </p:cNvSpPr>
            <p:nvPr/>
          </p:nvSpPr>
          <p:spPr bwMode="auto">
            <a:xfrm>
              <a:off x="-240" y="1584"/>
              <a:ext cx="5616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914400" indent="-914400" algn="ctr" eaLnBrk="0" hangingPunct="0"/>
              <a:r>
                <a:rPr lang="zh-CN" altLang="en-US" sz="4400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      保护空气   从</a:t>
              </a:r>
              <a:r>
                <a:rPr lang="zh-CN" altLang="en-US" sz="8800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我</a:t>
              </a:r>
              <a:r>
                <a:rPr lang="zh-CN" altLang="en-US" sz="4400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做起</a:t>
              </a:r>
              <a:br>
                <a:rPr lang="zh-CN" altLang="en-US" sz="4400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</a:br>
              <a:r>
                <a:rPr lang="zh-CN" altLang="en-US" sz="4400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愿我们拥有一片</a:t>
              </a:r>
              <a:br>
                <a:rPr lang="zh-CN" altLang="en-US" sz="4400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</a:br>
              <a:r>
                <a:rPr lang="zh-CN" altLang="en-US" sz="4400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美丽的</a:t>
              </a:r>
              <a:r>
                <a:rPr lang="zh-CN" altLang="en-US" sz="8800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蓝天</a:t>
              </a:r>
            </a:p>
          </p:txBody>
        </p:sp>
      </p:grpSp>
    </p:spTree>
  </p:cSld>
  <p:clrMapOvr>
    <a:masterClrMapping/>
  </p:clrMapOvr>
  <p:transition advTm="28626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1"/>
          <p:cNvSpPr txBox="1">
            <a:spLocks noChangeArrowheads="1"/>
          </p:cNvSpPr>
          <p:nvPr/>
        </p:nvSpPr>
        <p:spPr bwMode="auto">
          <a:xfrm>
            <a:off x="4572000" y="2492375"/>
            <a:ext cx="417671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6000" b="1" i="1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r>
              <a:rPr lang="zh-CN" altLang="en-US" sz="6000" b="1" i="1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谢谢！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88" y="1093093"/>
            <a:ext cx="5380024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今天给大家介绍一位</a:t>
            </a:r>
            <a:r>
              <a:rPr lang="zh-CN" altLang="en-US" sz="48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朋友</a:t>
            </a:r>
            <a:endParaRPr lang="en-US" sz="32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组合 6"/>
          <p:cNvGrpSpPr>
            <a:grpSpLocks/>
          </p:cNvGrpSpPr>
          <p:nvPr/>
        </p:nvGrpSpPr>
        <p:grpSpPr bwMode="auto">
          <a:xfrm>
            <a:off x="782638" y="2205038"/>
            <a:ext cx="7337425" cy="3600450"/>
            <a:chOff x="783263" y="2204864"/>
            <a:chExt cx="7336444" cy="3600400"/>
          </a:xfrm>
        </p:grpSpPr>
        <p:sp>
          <p:nvSpPr>
            <p:cNvPr id="2" name="TextBox 1"/>
            <p:cNvSpPr txBox="1"/>
            <p:nvPr/>
          </p:nvSpPr>
          <p:spPr>
            <a:xfrm>
              <a:off x="783263" y="3077992"/>
              <a:ext cx="2520280" cy="1446550"/>
            </a:xfrm>
            <a:prstGeom prst="rect">
              <a:avLst/>
            </a:prstGeom>
            <a:solidFill>
              <a:srgbClr val="A1C9ED"/>
            </a:solidFill>
            <a:ln>
              <a:solidFill>
                <a:srgbClr val="A1C9ED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8800" b="1" dirty="0">
                  <a:latin typeface="微软雅黑" pitchFamily="34" charset="-122"/>
                  <a:ea typeface="微软雅黑" pitchFamily="34" charset="-122"/>
                </a:rPr>
                <a:t>空气</a:t>
              </a:r>
              <a:endParaRPr lang="en-US" sz="54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20489" name="Picture 2" descr="http://img1.3lian.com/gif/more/50/2012/04/cbedfe75add02d408aa33491b4199f33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03848" y="2348880"/>
              <a:ext cx="3456384" cy="3456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线形标注 1 5"/>
            <p:cNvSpPr/>
            <p:nvPr/>
          </p:nvSpPr>
          <p:spPr>
            <a:xfrm>
              <a:off x="6464165" y="2204864"/>
              <a:ext cx="1655542" cy="720715"/>
            </a:xfrm>
            <a:prstGeom prst="borderCallout1">
              <a:avLst>
                <a:gd name="adj1" fmla="val 53016"/>
                <a:gd name="adj2" fmla="val -5704"/>
                <a:gd name="adj3" fmla="val 148782"/>
                <a:gd name="adj4" fmla="val -32198"/>
              </a:avLst>
            </a:prstGeom>
            <a:solidFill>
              <a:srgbClr val="A1C9ED"/>
            </a:solidFill>
            <a:ln>
              <a:solidFill>
                <a:srgbClr val="A1C9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b="1" dirty="0">
                  <a:latin typeface="微软雅黑" pitchFamily="34" charset="-122"/>
                  <a:ea typeface="微软雅黑" pitchFamily="34" charset="-122"/>
                </a:rPr>
                <a:t>大家好！</a:t>
              </a:r>
              <a:endParaRPr lang="en-US" sz="28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ransition advTm="2862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9752" y="2492896"/>
            <a:ext cx="3037295" cy="923330"/>
          </a:xfrm>
          <a:prstGeom prst="rect">
            <a:avLst/>
          </a:prstGeom>
          <a:solidFill>
            <a:srgbClr val="A1C9ED"/>
          </a:solidFill>
          <a:ln>
            <a:solidFill>
              <a:srgbClr val="A1C9ED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54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空气</a:t>
            </a:r>
            <a:r>
              <a:rPr lang="zh-CN" altLang="en-US" sz="32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是谁呢？</a:t>
            </a:r>
            <a:endParaRPr lang="en-US" sz="3200" b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3383" y="3950031"/>
            <a:ext cx="2795353" cy="584775"/>
          </a:xfrm>
          <a:prstGeom prst="rect">
            <a:avLst/>
          </a:prstGeom>
          <a:solidFill>
            <a:srgbClr val="A1C9ED"/>
          </a:solidFill>
          <a:ln>
            <a:solidFill>
              <a:srgbClr val="A1C9ED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它长什么样？</a:t>
            </a:r>
            <a:endParaRPr lang="en-US" sz="3200" b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1928" y="4653135"/>
            <a:ext cx="2726016" cy="584775"/>
          </a:xfrm>
          <a:prstGeom prst="rect">
            <a:avLst/>
          </a:prstGeom>
          <a:solidFill>
            <a:srgbClr val="A1C9ED"/>
          </a:solidFill>
          <a:ln>
            <a:solidFill>
              <a:srgbClr val="A1C9ED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它在哪儿呢？</a:t>
            </a:r>
            <a:endParaRPr lang="en-US" sz="3200" b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88" y="1093093"/>
            <a:ext cx="5380024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今天给大家介绍一位</a:t>
            </a:r>
            <a:r>
              <a:rPr lang="zh-CN" altLang="en-US" sz="48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朋友</a:t>
            </a:r>
            <a:endParaRPr lang="en-US" sz="32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advTm="2862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37518"/>
            <a:ext cx="288032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空气的</a:t>
            </a:r>
            <a:r>
              <a:rPr lang="zh-CN" altLang="en-US" sz="48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模样</a:t>
            </a:r>
            <a:endParaRPr lang="en-US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2533" name="Picture 2" descr="http://img1.3lian.com/gif/more/50/2012/04/cbedfe75add02d408aa33491b4199f3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138" y="2549525"/>
            <a:ext cx="19446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线形标注 1 5"/>
          <p:cNvSpPr/>
          <p:nvPr/>
        </p:nvSpPr>
        <p:spPr>
          <a:xfrm>
            <a:off x="3779838" y="4292600"/>
            <a:ext cx="3168650" cy="1512888"/>
          </a:xfrm>
          <a:prstGeom prst="borderCallout1">
            <a:avLst>
              <a:gd name="adj1" fmla="val 45887"/>
              <a:gd name="adj2" fmla="val -5144"/>
              <a:gd name="adj3" fmla="val -4517"/>
              <a:gd name="adj4" fmla="val -42836"/>
            </a:avLst>
          </a:prstGeom>
          <a:solidFill>
            <a:srgbClr val="A1C9ED"/>
          </a:solidFill>
          <a:ln>
            <a:solidFill>
              <a:srgbClr val="A1C9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我是</a:t>
            </a:r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透明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的，</a:t>
            </a:r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无色无味</a:t>
            </a:r>
            <a:endParaRPr 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线形标注 1 7"/>
          <p:cNvSpPr/>
          <p:nvPr/>
        </p:nvSpPr>
        <p:spPr>
          <a:xfrm>
            <a:off x="4500563" y="1536700"/>
            <a:ext cx="3167062" cy="1482725"/>
          </a:xfrm>
          <a:prstGeom prst="borderCallout1">
            <a:avLst>
              <a:gd name="adj1" fmla="val 53016"/>
              <a:gd name="adj2" fmla="val -5704"/>
              <a:gd name="adj3" fmla="val 120906"/>
              <a:gd name="adj4" fmla="val -64126"/>
            </a:avLst>
          </a:prstGeom>
          <a:solidFill>
            <a:srgbClr val="A1C9ED"/>
          </a:solidFill>
          <a:ln>
            <a:solidFill>
              <a:srgbClr val="A1C9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我随时都在</a:t>
            </a:r>
            <a:r>
              <a:rPr lang="zh-CN" altLang="en-US" sz="40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你们身边</a:t>
            </a:r>
            <a:r>
              <a:rPr lang="zh-CN" altLang="en-US" sz="28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哦！</a:t>
            </a:r>
            <a:endParaRPr lang="en-US" altLang="zh-CN" sz="2800" b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advTm="2862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63575" y="1782763"/>
            <a:ext cx="3403600" cy="1285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b="1" dirty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观看后回答问题：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zh-CN" altLang="en-US" b="1" dirty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人类一天要呼吸约多少次？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zh-CN" altLang="en-US" b="1" dirty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如何证明空气的存在？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zh-CN" altLang="en-US" b="1" dirty="0"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11188" y="2914650"/>
            <a:ext cx="835342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把瓶子倒置水中（不能斜放），水不会流入瓶子中，向下压瓶子，会感到有一股阻力</a:t>
            </a:r>
          </a:p>
          <a:p>
            <a:pPr eaLnBrk="0" hangingPunct="0"/>
            <a:r>
              <a:rPr lang="en-US" altLang="zh-CN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分别把砖块、粉笔，放入水中有气泡冒出</a:t>
            </a:r>
          </a:p>
          <a:p>
            <a:pPr eaLnBrk="0" hangingPunct="0"/>
            <a:r>
              <a:rPr lang="en-US" altLang="zh-CN"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把瓶口放入水中，直放没有气泡，斜放有气泡</a:t>
            </a:r>
          </a:p>
          <a:p>
            <a:pPr eaLnBrk="0" hangingPunct="0"/>
            <a:r>
              <a:rPr lang="en-US" altLang="zh-CN">
                <a:latin typeface="微软雅黑" pitchFamily="34" charset="-122"/>
                <a:ea typeface="微软雅黑" pitchFamily="34" charset="-122"/>
              </a:rPr>
              <a:t>4.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把塑料袋向空中甩一甩就把空气装入袋中，然后可以捏、挤、拍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……</a:t>
            </a:r>
          </a:p>
          <a:p>
            <a:pPr eaLnBrk="0" hangingPunct="0"/>
            <a:r>
              <a:rPr lang="en-US" altLang="zh-CN">
                <a:latin typeface="微软雅黑" pitchFamily="34" charset="-122"/>
                <a:ea typeface="微软雅黑" pitchFamily="34" charset="-122"/>
              </a:rPr>
              <a:t>5.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风车的转动</a:t>
            </a:r>
          </a:p>
          <a:p>
            <a:pPr eaLnBrk="0" hangingPunct="0"/>
            <a:r>
              <a:rPr lang="en-US" altLang="zh-CN">
                <a:latin typeface="微软雅黑" pitchFamily="34" charset="-122"/>
                <a:ea typeface="微软雅黑" pitchFamily="34" charset="-122"/>
              </a:rPr>
              <a:t>6.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用手扇风</a:t>
            </a:r>
          </a:p>
          <a:p>
            <a:pPr eaLnBrk="0" hangingPunct="0"/>
            <a:r>
              <a:rPr lang="en-US" altLang="zh-CN">
                <a:latin typeface="微软雅黑" pitchFamily="34" charset="-122"/>
                <a:ea typeface="微软雅黑" pitchFamily="34" charset="-122"/>
              </a:rPr>
              <a:t>7.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海绵放入水中，挤压出气泡</a:t>
            </a:r>
          </a:p>
          <a:p>
            <a:pPr eaLnBrk="0" hangingPunct="0"/>
            <a:r>
              <a:rPr lang="en-US" altLang="zh-CN">
                <a:latin typeface="微软雅黑" pitchFamily="34" charset="-122"/>
                <a:ea typeface="微软雅黑" pitchFamily="34" charset="-122"/>
              </a:rPr>
              <a:t>……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941763" y="2155825"/>
            <a:ext cx="917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1600">
                <a:latin typeface="微软雅黑" pitchFamily="34" charset="-122"/>
                <a:ea typeface="微软雅黑" pitchFamily="34" charset="-122"/>
              </a:rPr>
              <a:t>约</a:t>
            </a:r>
            <a:r>
              <a:rPr lang="en-US" altLang="zh-CN" sz="160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600">
                <a:latin typeface="微软雅黑" pitchFamily="34" charset="-122"/>
                <a:ea typeface="微软雅黑" pitchFamily="34" charset="-122"/>
              </a:rPr>
              <a:t>万次</a:t>
            </a:r>
          </a:p>
        </p:txBody>
      </p:sp>
      <p:sp>
        <p:nvSpPr>
          <p:cNvPr id="23557" name="AutoShape 7">
            <a:hlinkClick r:id="rId2" action="ppaction://hlinkfile" highlightClick="1"/>
          </p:cNvPr>
          <p:cNvSpPr>
            <a:spLocks noChangeArrowheads="1"/>
          </p:cNvSpPr>
          <p:nvPr/>
        </p:nvSpPr>
        <p:spPr bwMode="auto">
          <a:xfrm>
            <a:off x="3203575" y="1062038"/>
            <a:ext cx="533400" cy="4572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558" name="Rectangle 10"/>
          <p:cNvSpPr>
            <a:spLocks noChangeArrowheads="1"/>
          </p:cNvSpPr>
          <p:nvPr/>
        </p:nvSpPr>
        <p:spPr bwMode="auto">
          <a:xfrm>
            <a:off x="684213" y="982663"/>
            <a:ext cx="203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观看视频</a:t>
            </a:r>
          </a:p>
        </p:txBody>
      </p:sp>
    </p:spTree>
  </p:cSld>
  <p:clrMapOvr>
    <a:masterClrMapping/>
  </p:clrMapOvr>
  <p:transition advTm="2862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37518"/>
            <a:ext cx="288032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空气的</a:t>
            </a:r>
            <a:r>
              <a:rPr lang="zh-CN" altLang="en-US" sz="48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家人</a:t>
            </a:r>
            <a:endParaRPr lang="en-US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4581" name="Picture 2" descr="http://img1.3lian.com/gif/more/50/2012/04/cbedfe75add02d408aa33491b4199f3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138" y="2227263"/>
            <a:ext cx="19446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图示 6"/>
          <p:cNvGraphicFramePr/>
          <p:nvPr/>
        </p:nvGraphicFramePr>
        <p:xfrm>
          <a:off x="3419872" y="1253718"/>
          <a:ext cx="5364087" cy="4263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线形标注 1 7"/>
          <p:cNvSpPr/>
          <p:nvPr/>
        </p:nvSpPr>
        <p:spPr>
          <a:xfrm>
            <a:off x="1547813" y="5229225"/>
            <a:ext cx="2160587" cy="720725"/>
          </a:xfrm>
          <a:prstGeom prst="borderCallout1">
            <a:avLst>
              <a:gd name="adj1" fmla="val -15516"/>
              <a:gd name="adj2" fmla="val 31921"/>
              <a:gd name="adj3" fmla="val -139456"/>
              <a:gd name="adj4" fmla="val 10422"/>
            </a:avLst>
          </a:prstGeom>
          <a:solidFill>
            <a:srgbClr val="A1C9ED"/>
          </a:solidFill>
          <a:ln>
            <a:solidFill>
              <a:srgbClr val="A1C9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洗澡真舒服</a:t>
            </a:r>
            <a:endParaRPr lang="en-US" altLang="zh-CN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84" name="TextBox 2"/>
          <p:cNvSpPr txBox="1">
            <a:spLocks noChangeArrowheads="1"/>
          </p:cNvSpPr>
          <p:nvPr/>
        </p:nvSpPr>
        <p:spPr bwMode="auto">
          <a:xfrm>
            <a:off x="4140200" y="4264025"/>
            <a:ext cx="863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CO</a:t>
            </a:r>
            <a:r>
              <a:rPr lang="en-US" altLang="zh-CN" sz="2400" baseline="-25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</a:t>
            </a:r>
          </a:p>
        </p:txBody>
      </p:sp>
    </p:spTree>
  </p:cSld>
  <p:clrMapOvr>
    <a:masterClrMapping/>
  </p:clrMapOvr>
  <p:transition advTm="28626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1241425" y="1341438"/>
            <a:ext cx="5830888" cy="34559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分子式 </a:t>
            </a: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O2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l"/>
              <a:defRPr/>
            </a:pPr>
            <a:endParaRPr lang="zh-CN" altLang="en-US" sz="1600" b="1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氧气的用途：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     --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氧气是生物赖以生存的来源；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     --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钢铁冶炼等的助燃剂；等等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zh-CN" altLang="en-US" sz="1600" b="1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氧气的产生：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     -- 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空气中自然包含；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     -- 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植物光合作用；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zh-CN" altLang="en-US" sz="1600" dirty="0"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思考：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    为了更多的产生氧气，我们应该怎么办呢？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5603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1275" y="2781300"/>
            <a:ext cx="606901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9"/>
          <p:cNvSpPr>
            <a:spLocks noChangeArrowheads="1"/>
          </p:cNvSpPr>
          <p:nvPr/>
        </p:nvSpPr>
        <p:spPr bwMode="auto">
          <a:xfrm>
            <a:off x="1044575" y="692150"/>
            <a:ext cx="179863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1.</a:t>
            </a:r>
            <a:r>
              <a:rPr lang="zh-CN" altLang="en-US" sz="3600" b="1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氧气</a:t>
            </a:r>
          </a:p>
        </p:txBody>
      </p:sp>
    </p:spTree>
  </p:cSld>
  <p:clrMapOvr>
    <a:masterClrMapping/>
  </p:clrMapOvr>
  <p:transition advTm="28626"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4"/>
  <p:tag name="MMPROD_UIDATA" val="&lt;database version=&quot;7.0&quot;&gt;&lt;object type=&quot;1&quot; unique_id=&quot;10001&quot;&gt;&lt;object type=&quot;2&quot; unique_id=&quot;18341&quot;&gt;&lt;object type=&quot;3&quot; unique_id=&quot;18726&quot;&gt;&lt;property id=&quot;20148&quot; value=&quot;5&quot;/&gt;&lt;property id=&quot;20300&quot; value=&quot;幻灯片 1&quot;/&gt;&lt;property id=&quot;20307&quot; value=&quot;256&quot;/&gt;&lt;/object&gt;&lt;object type=&quot;3&quot; unique_id=&quot;18727&quot;&gt;&lt;property id=&quot;20148&quot; value=&quot;5&quot;/&gt;&lt;property id=&quot;20300&quot; value=&quot;幻灯片 2&quot;/&gt;&lt;property id=&quot;20307&quot; value=&quot;257&quot;/&gt;&lt;/object&gt;&lt;object type=&quot;3&quot; unique_id=&quot;18728&quot;&gt;&lt;property id=&quot;20148&quot; value=&quot;5&quot;/&gt;&lt;property id=&quot;20300&quot; value=&quot;幻灯片 4&quot;/&gt;&lt;property id=&quot;20307&quot; value=&quot;271&quot;/&gt;&lt;/object&gt;&lt;object type=&quot;3&quot; unique_id=&quot;18729&quot;&gt;&lt;property id=&quot;20148&quot; value=&quot;5&quot;/&gt;&lt;property id=&quot;20300&quot; value=&quot;幻灯片 25&quot;/&gt;&lt;property id=&quot;20307&quot; value=&quot;272&quot;/&gt;&lt;/object&gt;&lt;object type=&quot;3&quot; unique_id=&quot;18730&quot;&gt;&lt;property id=&quot;20148&quot; value=&quot;5&quot;/&gt;&lt;property id=&quot;20300&quot; value=&quot;幻灯片 14&quot;/&gt;&lt;property id=&quot;20307&quot; value=&quot;273&quot;/&gt;&lt;/object&gt;&lt;object type=&quot;3&quot; unique_id=&quot;18836&quot;&gt;&lt;property id=&quot;20148&quot; value=&quot;5&quot;/&gt;&lt;property id=&quot;20300&quot; value=&quot;幻灯片 5&quot;/&gt;&lt;property id=&quot;20307&quot; value=&quot;275&quot;/&gt;&lt;/object&gt;&lt;object type=&quot;3&quot; unique_id=&quot;18837&quot;&gt;&lt;property id=&quot;20148&quot; value=&quot;5&quot;/&gt;&lt;property id=&quot;20300&quot; value=&quot;幻灯片 26&quot;/&gt;&lt;property id=&quot;20307&quot; value=&quot;274&quot;/&gt;&lt;/object&gt;&lt;object type=&quot;3&quot; unique_id=&quot;18838&quot;&gt;&lt;property id=&quot;20148&quot; value=&quot;5&quot;/&gt;&lt;property id=&quot;20300&quot; value=&quot;幻灯片 6&quot;/&gt;&lt;property id=&quot;20307&quot; value=&quot;276&quot;/&gt;&lt;/object&gt;&lt;object type=&quot;3&quot; unique_id=&quot;19079&quot;&gt;&lt;property id=&quot;20148&quot; value=&quot;5&quot;/&gt;&lt;property id=&quot;20300&quot; value=&quot;幻灯片 15&quot;/&gt;&lt;property id=&quot;20307&quot; value=&quot;277&quot;/&gt;&lt;/object&gt;&lt;object type=&quot;3&quot; unique_id=&quot;19080&quot;&gt;&lt;property id=&quot;20148&quot; value=&quot;5&quot;/&gt;&lt;property id=&quot;20300&quot; value=&quot;幻灯片 27&quot;/&gt;&lt;property id=&quot;20307&quot; value=&quot;278&quot;/&gt;&lt;/object&gt;&lt;object type=&quot;3&quot; unique_id=&quot;19081&quot;&gt;&lt;property id=&quot;20148&quot; value=&quot;5&quot;/&gt;&lt;property id=&quot;20300&quot; value=&quot;幻灯片 7&quot;/&gt;&lt;property id=&quot;20307&quot; value=&quot;279&quot;/&gt;&lt;/object&gt;&lt;object type=&quot;3&quot; unique_id=&quot;19082&quot;&gt;&lt;property id=&quot;20148&quot; value=&quot;5&quot;/&gt;&lt;property id=&quot;20300&quot; value=&quot;幻灯片 16&quot;/&gt;&lt;property id=&quot;20307&quot; value=&quot;280&quot;/&gt;&lt;/object&gt;&lt;object type=&quot;3&quot; unique_id=&quot;19083&quot;&gt;&lt;property id=&quot;20148&quot; value=&quot;5&quot;/&gt;&lt;property id=&quot;20300&quot; value=&quot;幻灯片 17&quot;/&gt;&lt;property id=&quot;20307&quot; value=&quot;281&quot;/&gt;&lt;/object&gt;&lt;object type=&quot;3&quot; unique_id=&quot;19084&quot;&gt;&lt;property id=&quot;20148&quot; value=&quot;5&quot;/&gt;&lt;property id=&quot;20300&quot; value=&quot;幻灯片 18&quot;/&gt;&lt;property id=&quot;20307&quot; value=&quot;282&quot;/&gt;&lt;/object&gt;&lt;object type=&quot;3&quot; unique_id=&quot;19085&quot;&gt;&lt;property id=&quot;20148&quot; value=&quot;5&quot;/&gt;&lt;property id=&quot;20300&quot; value=&quot;幻灯片 19&quot;/&gt;&lt;property id=&quot;20307&quot; value=&quot;283&quot;/&gt;&lt;/object&gt;&lt;object type=&quot;3&quot; unique_id=&quot;19495&quot;&gt;&lt;property id=&quot;20148&quot; value=&quot;5&quot;/&gt;&lt;property id=&quot;20300&quot; value=&quot;幻灯片 20&quot;/&gt;&lt;property id=&quot;20307&quot; value=&quot;287&quot;/&gt;&lt;/object&gt;&lt;object type=&quot;3&quot; unique_id=&quot;19496&quot;&gt;&lt;property id=&quot;20148&quot; value=&quot;5&quot;/&gt;&lt;property id=&quot;20300&quot; value=&quot;幻灯片 21&quot;/&gt;&lt;property id=&quot;20307&quot; value=&quot;284&quot;/&gt;&lt;/object&gt;&lt;object type=&quot;3&quot; unique_id=&quot;19497&quot;&gt;&lt;property id=&quot;20148&quot; value=&quot;5&quot;/&gt;&lt;property id=&quot;20300&quot; value=&quot;幻灯片 22&quot;/&gt;&lt;property id=&quot;20307&quot; value=&quot;285&quot;/&gt;&lt;/object&gt;&lt;object type=&quot;3&quot; unique_id=&quot;19499&quot;&gt;&lt;property id=&quot;20148&quot; value=&quot;5&quot;/&gt;&lt;property id=&quot;20300&quot; value=&quot;幻灯片 23&quot;/&gt;&lt;property id=&quot;20307&quot; value=&quot;288&quot;/&gt;&lt;/object&gt;&lt;object type=&quot;3&quot; unique_id=&quot;19500&quot;&gt;&lt;property id=&quot;20148&quot; value=&quot;5&quot;/&gt;&lt;property id=&quot;20300&quot; value=&quot;幻灯片 24&quot;/&gt;&lt;property id=&quot;20307&quot; value=&quot;289&quot;/&gt;&lt;/object&gt;&lt;object type=&quot;3&quot; unique_id=&quot;19501&quot;&gt;&lt;property id=&quot;20148&quot; value=&quot;5&quot;/&gt;&lt;property id=&quot;20300&quot; value=&quot;幻灯片 8&quot;/&gt;&lt;property id=&quot;20307&quot; value=&quot;290&quot;/&gt;&lt;/object&gt;&lt;object type=&quot;3&quot; unique_id=&quot;19502&quot;&gt;&lt;property id=&quot;20148&quot; value=&quot;5&quot;/&gt;&lt;property id=&quot;20300&quot; value=&quot;幻灯片 11&quot;/&gt;&lt;property id=&quot;20307&quot; value=&quot;291&quot;/&gt;&lt;/object&gt;&lt;object type=&quot;3&quot; unique_id=&quot;19503&quot;&gt;&lt;property id=&quot;20148&quot; value=&quot;5&quot;/&gt;&lt;property id=&quot;20300&quot; value=&quot;幻灯片 13&quot;/&gt;&lt;property id=&quot;20307&quot; value=&quot;292&quot;/&gt;&lt;/object&gt;&lt;object type=&quot;3&quot; unique_id=&quot;19504&quot;&gt;&lt;property id=&quot;20148&quot; value=&quot;5&quot;/&gt;&lt;property id=&quot;20300&quot; value=&quot;幻灯片 10&quot;/&gt;&lt;property id=&quot;20307&quot; value=&quot;293&quot;/&gt;&lt;/object&gt;&lt;object type=&quot;3&quot; unique_id=&quot;19681&quot;&gt;&lt;property id=&quot;20148&quot; value=&quot;5&quot;/&gt;&lt;property id=&quot;20300&quot; value=&quot;幻灯片 9&quot;/&gt;&lt;property id=&quot;20307&quot; value=&quot;295&quot;/&gt;&lt;/object&gt;&lt;object type=&quot;3&quot; unique_id=&quot;20201&quot;&gt;&lt;property id=&quot;20148&quot; value=&quot;5&quot;/&gt;&lt;property id=&quot;20300&quot; value=&quot;幻灯片 3 - &amp;quot;模板的使用&amp;quot;&quot;/&gt;&lt;property id=&quot;20307&quot; value=&quot;300&quot;/&gt;&lt;/object&gt;&lt;object type=&quot;3&quot; unique_id=&quot;20202&quot;&gt;&lt;property id=&quot;20148&quot; value=&quot;5&quot;/&gt;&lt;property id=&quot;20300&quot; value=&quot;幻灯片 12&quot;/&gt;&lt;property id=&quot;20307&quot; value=&quot;297&quot;/&gt;&lt;/object&gt;&lt;object type=&quot;3&quot; unique_id=&quot;20203&quot;&gt;&lt;property id=&quot;20148&quot; value=&quot;5&quot;/&gt;&lt;property id=&quot;20300&quot; value=&quot;幻灯片 29&quot;/&gt;&lt;property id=&quot;20307&quot; value=&quot;296&quot;/&gt;&lt;/object&gt;&lt;object type=&quot;3&quot; unique_id=&quot;20204&quot;&gt;&lt;property id=&quot;20148&quot; value=&quot;5&quot;/&gt;&lt;property id=&quot;20300&quot; value=&quot;幻灯片 30&quot;/&gt;&lt;property id=&quot;20307&quot; value=&quot;299&quot;/&gt;&lt;/object&gt;&lt;object type=&quot;3&quot; unique_id=&quot;24850&quot;&gt;&lt;property id=&quot;20148&quot; value=&quot;5&quot;/&gt;&lt;property id=&quot;20300&quot; value=&quot;幻灯片 28&quot;/&gt;&lt;property id=&quot;20307&quot; value=&quot;301&quot;/&gt;&lt;/object&gt;&lt;/object&gt;&lt;object type=&quot;8&quot; unique_id=&quot;18363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PROT" val="3"/>
  <p:tag name="CDT_PROT_TOP" val="38,25"/>
  <p:tag name="CDT_PROT_LEFT" val="570,25"/>
  <p:tag name="CDT_PROT_WIDTH" val="118,375"/>
  <p:tag name="CDT_PROT_HEIGHT" val="18,6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PROT" val="3"/>
  <p:tag name="CDT_PROT_TOP" val="38,25"/>
  <p:tag name="CDT_PROT_LEFT" val="570,25"/>
  <p:tag name="CDT_PROT_WIDTH" val="118,375"/>
  <p:tag name="CDT_PROT_HEIGHT" val="18,625"/>
</p:tagLst>
</file>

<file path=ppt/theme/theme1.xml><?xml version="1.0" encoding="utf-8"?>
<a:theme xmlns:a="http://schemas.openxmlformats.org/drawingml/2006/main" name="2_Office 主题">
  <a:themeElements>
    <a:clrScheme name="Office 主题 1">
      <a:dk1>
        <a:srgbClr val="000000"/>
      </a:dk1>
      <a:lt1>
        <a:srgbClr val="FFFFFF"/>
      </a:lt1>
      <a:dk2>
        <a:srgbClr val="CC0000"/>
      </a:dk2>
      <a:lt2>
        <a:srgbClr val="DCDCDC"/>
      </a:lt2>
      <a:accent1>
        <a:srgbClr val="669900"/>
      </a:accent1>
      <a:accent2>
        <a:srgbClr val="336600"/>
      </a:accent2>
      <a:accent3>
        <a:srgbClr val="FFFFFF"/>
      </a:accent3>
      <a:accent4>
        <a:srgbClr val="000000"/>
      </a:accent4>
      <a:accent5>
        <a:srgbClr val="B8CAAA"/>
      </a:accent5>
      <a:accent6>
        <a:srgbClr val="2D5C00"/>
      </a:accent6>
      <a:hlink>
        <a:srgbClr val="8BD000"/>
      </a:hlink>
      <a:folHlink>
        <a:srgbClr val="3399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 1">
        <a:dk1>
          <a:srgbClr val="000000"/>
        </a:dk1>
        <a:lt1>
          <a:srgbClr val="FFFFFF"/>
        </a:lt1>
        <a:dk2>
          <a:srgbClr val="E73B05"/>
        </a:dk2>
        <a:lt2>
          <a:srgbClr val="DCDCDC"/>
        </a:lt2>
        <a:accent1>
          <a:srgbClr val="B40000"/>
        </a:accent1>
        <a:accent2>
          <a:srgbClr val="1A63BC"/>
        </a:accent2>
        <a:accent3>
          <a:srgbClr val="FFFFFF"/>
        </a:accent3>
        <a:accent4>
          <a:srgbClr val="000000"/>
        </a:accent4>
        <a:accent5>
          <a:srgbClr val="D6AAAA"/>
        </a:accent5>
        <a:accent6>
          <a:srgbClr val="1659AA"/>
        </a:accent6>
        <a:hlink>
          <a:srgbClr val="47721C"/>
        </a:hlink>
        <a:folHlink>
          <a:srgbClr val="E283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E8AC04"/>
        </a:dk2>
        <a:lt2>
          <a:srgbClr val="DCDCDC"/>
        </a:lt2>
        <a:accent1>
          <a:srgbClr val="053275"/>
        </a:accent1>
        <a:accent2>
          <a:srgbClr val="1759A9"/>
        </a:accent2>
        <a:accent3>
          <a:srgbClr val="FFFFFF"/>
        </a:accent3>
        <a:accent4>
          <a:srgbClr val="000000"/>
        </a:accent4>
        <a:accent5>
          <a:srgbClr val="AAADBD"/>
        </a:accent5>
        <a:accent6>
          <a:srgbClr val="145099"/>
        </a:accent6>
        <a:hlink>
          <a:srgbClr val="0077DA"/>
        </a:hlink>
        <a:folHlink>
          <a:srgbClr val="53A9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1">
        <a:dk1>
          <a:srgbClr val="000000"/>
        </a:dk1>
        <a:lt1>
          <a:srgbClr val="FFFFFF"/>
        </a:lt1>
        <a:dk2>
          <a:srgbClr val="CC0000"/>
        </a:dk2>
        <a:lt2>
          <a:srgbClr val="DCDCDC"/>
        </a:lt2>
        <a:accent1>
          <a:srgbClr val="669900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B8CAAA"/>
        </a:accent5>
        <a:accent6>
          <a:srgbClr val="2D5C00"/>
        </a:accent6>
        <a:hlink>
          <a:srgbClr val="8BD0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CC0000"/>
      </a:dk2>
      <a:lt2>
        <a:srgbClr val="DCDCDC"/>
      </a:lt2>
      <a:accent1>
        <a:srgbClr val="669900"/>
      </a:accent1>
      <a:accent2>
        <a:srgbClr val="336600"/>
      </a:accent2>
      <a:accent3>
        <a:srgbClr val="FFFFFF"/>
      </a:accent3>
      <a:accent4>
        <a:srgbClr val="000000"/>
      </a:accent4>
      <a:accent5>
        <a:srgbClr val="B8CAAA"/>
      </a:accent5>
      <a:accent6>
        <a:srgbClr val="2D5C00"/>
      </a:accent6>
      <a:hlink>
        <a:srgbClr val="8BD000"/>
      </a:hlink>
      <a:folHlink>
        <a:srgbClr val="3399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 1">
        <a:dk1>
          <a:srgbClr val="000000"/>
        </a:dk1>
        <a:lt1>
          <a:srgbClr val="FFFFFF"/>
        </a:lt1>
        <a:dk2>
          <a:srgbClr val="E73B05"/>
        </a:dk2>
        <a:lt2>
          <a:srgbClr val="DCDCDC"/>
        </a:lt2>
        <a:accent1>
          <a:srgbClr val="B40000"/>
        </a:accent1>
        <a:accent2>
          <a:srgbClr val="1A63BC"/>
        </a:accent2>
        <a:accent3>
          <a:srgbClr val="FFFFFF"/>
        </a:accent3>
        <a:accent4>
          <a:srgbClr val="000000"/>
        </a:accent4>
        <a:accent5>
          <a:srgbClr val="D6AAAA"/>
        </a:accent5>
        <a:accent6>
          <a:srgbClr val="1659AA"/>
        </a:accent6>
        <a:hlink>
          <a:srgbClr val="47721C"/>
        </a:hlink>
        <a:folHlink>
          <a:srgbClr val="E283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E8AC04"/>
        </a:dk2>
        <a:lt2>
          <a:srgbClr val="DCDCDC"/>
        </a:lt2>
        <a:accent1>
          <a:srgbClr val="053275"/>
        </a:accent1>
        <a:accent2>
          <a:srgbClr val="1759A9"/>
        </a:accent2>
        <a:accent3>
          <a:srgbClr val="FFFFFF"/>
        </a:accent3>
        <a:accent4>
          <a:srgbClr val="000000"/>
        </a:accent4>
        <a:accent5>
          <a:srgbClr val="AAADBD"/>
        </a:accent5>
        <a:accent6>
          <a:srgbClr val="145099"/>
        </a:accent6>
        <a:hlink>
          <a:srgbClr val="0077DA"/>
        </a:hlink>
        <a:folHlink>
          <a:srgbClr val="53A9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1">
        <a:dk1>
          <a:srgbClr val="000000"/>
        </a:dk1>
        <a:lt1>
          <a:srgbClr val="FFFFFF"/>
        </a:lt1>
        <a:dk2>
          <a:srgbClr val="CC0000"/>
        </a:dk2>
        <a:lt2>
          <a:srgbClr val="DCDCDC"/>
        </a:lt2>
        <a:accent1>
          <a:srgbClr val="669900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B8CAAA"/>
        </a:accent5>
        <a:accent6>
          <a:srgbClr val="2D5C00"/>
        </a:accent6>
        <a:hlink>
          <a:srgbClr val="8BD0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主题">
  <a:themeElements>
    <a:clrScheme name="Office 主题 1">
      <a:dk1>
        <a:srgbClr val="000000"/>
      </a:dk1>
      <a:lt1>
        <a:srgbClr val="FFFFFF"/>
      </a:lt1>
      <a:dk2>
        <a:srgbClr val="CC0000"/>
      </a:dk2>
      <a:lt2>
        <a:srgbClr val="DCDCDC"/>
      </a:lt2>
      <a:accent1>
        <a:srgbClr val="669900"/>
      </a:accent1>
      <a:accent2>
        <a:srgbClr val="336600"/>
      </a:accent2>
      <a:accent3>
        <a:srgbClr val="FFFFFF"/>
      </a:accent3>
      <a:accent4>
        <a:srgbClr val="000000"/>
      </a:accent4>
      <a:accent5>
        <a:srgbClr val="B8CAAA"/>
      </a:accent5>
      <a:accent6>
        <a:srgbClr val="2D5C00"/>
      </a:accent6>
      <a:hlink>
        <a:srgbClr val="8BD000"/>
      </a:hlink>
      <a:folHlink>
        <a:srgbClr val="3399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 1">
        <a:dk1>
          <a:srgbClr val="000000"/>
        </a:dk1>
        <a:lt1>
          <a:srgbClr val="FFFFFF"/>
        </a:lt1>
        <a:dk2>
          <a:srgbClr val="E73B05"/>
        </a:dk2>
        <a:lt2>
          <a:srgbClr val="DCDCDC"/>
        </a:lt2>
        <a:accent1>
          <a:srgbClr val="B40000"/>
        </a:accent1>
        <a:accent2>
          <a:srgbClr val="1A63BC"/>
        </a:accent2>
        <a:accent3>
          <a:srgbClr val="FFFFFF"/>
        </a:accent3>
        <a:accent4>
          <a:srgbClr val="000000"/>
        </a:accent4>
        <a:accent5>
          <a:srgbClr val="D6AAAA"/>
        </a:accent5>
        <a:accent6>
          <a:srgbClr val="1659AA"/>
        </a:accent6>
        <a:hlink>
          <a:srgbClr val="47721C"/>
        </a:hlink>
        <a:folHlink>
          <a:srgbClr val="E283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E8AC04"/>
        </a:dk2>
        <a:lt2>
          <a:srgbClr val="DCDCDC"/>
        </a:lt2>
        <a:accent1>
          <a:srgbClr val="053275"/>
        </a:accent1>
        <a:accent2>
          <a:srgbClr val="1759A9"/>
        </a:accent2>
        <a:accent3>
          <a:srgbClr val="FFFFFF"/>
        </a:accent3>
        <a:accent4>
          <a:srgbClr val="000000"/>
        </a:accent4>
        <a:accent5>
          <a:srgbClr val="AAADBD"/>
        </a:accent5>
        <a:accent6>
          <a:srgbClr val="145099"/>
        </a:accent6>
        <a:hlink>
          <a:srgbClr val="0077DA"/>
        </a:hlink>
        <a:folHlink>
          <a:srgbClr val="53A9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1">
        <a:dk1>
          <a:srgbClr val="000000"/>
        </a:dk1>
        <a:lt1>
          <a:srgbClr val="FFFFFF"/>
        </a:lt1>
        <a:dk2>
          <a:srgbClr val="CC0000"/>
        </a:dk2>
        <a:lt2>
          <a:srgbClr val="DCDCDC"/>
        </a:lt2>
        <a:accent1>
          <a:srgbClr val="669900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B8CAAA"/>
        </a:accent5>
        <a:accent6>
          <a:srgbClr val="2D5C00"/>
        </a:accent6>
        <a:hlink>
          <a:srgbClr val="8BD0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3524</TotalTime>
  <Words>1263</Words>
  <Application>Microsoft Office PowerPoint</Application>
  <PresentationFormat>全屏显示(4:3)</PresentationFormat>
  <Paragraphs>176</Paragraphs>
  <Slides>33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33</vt:i4>
      </vt:variant>
    </vt:vector>
  </HeadingPairs>
  <TitlesOfParts>
    <vt:vector size="45" baseType="lpstr">
      <vt:lpstr>Arial</vt:lpstr>
      <vt:lpstr>宋体</vt:lpstr>
      <vt:lpstr>Calibri</vt:lpstr>
      <vt:lpstr>黑体</vt:lpstr>
      <vt:lpstr>Wingdings</vt:lpstr>
      <vt:lpstr>微软雅黑</vt:lpstr>
      <vt:lpstr>Wingdings 3</vt:lpstr>
      <vt:lpstr>Comic Sans MS</vt:lpstr>
      <vt:lpstr>Times New Roman</vt:lpstr>
      <vt:lpstr>2_Office 主题</vt:lpstr>
      <vt:lpstr>Office 主题</vt:lpstr>
      <vt:lpstr>1_Office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</vt:vector>
  </TitlesOfParts>
  <Company>www.ruideppt.net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锐得PPT模板</dc:title>
  <dc:creator>北京锐得幻演广告有限公司</dc:creator>
  <cp:keywords>C_Unrestricted</cp:keywords>
  <cp:lastModifiedBy>xing</cp:lastModifiedBy>
  <cp:revision>452</cp:revision>
  <dcterms:modified xsi:type="dcterms:W3CDTF">2018-06-08T03:48:37Z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Confidentiality">
    <vt:lpwstr>Unrestricted</vt:lpwstr>
  </property>
</Properties>
</file>